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"/>
  </p:notesMasterIdLst>
  <p:sldIdLst>
    <p:sldId id="8774" r:id="rId5"/>
    <p:sldId id="8727" r:id="rId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2EEA"/>
    <a:srgbClr val="0E2741"/>
    <a:srgbClr val="00EB9B"/>
    <a:srgbClr val="E5ECF0"/>
    <a:srgbClr val="0C3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58"/>
  </p:normalViewPr>
  <p:slideViewPr>
    <p:cSldViewPr snapToGrid="0">
      <p:cViewPr>
        <p:scale>
          <a:sx n="89" d="100"/>
          <a:sy n="89" d="100"/>
        </p:scale>
        <p:origin x="47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ED4C2-AF48-C043-AFDA-92AEBB939763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1AF28-4285-2C45-8C5D-159F196E15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73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2519016-C55D-C605-8828-DDD564D219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098" y="5746241"/>
            <a:ext cx="3790950" cy="56469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0306AC0-F2C8-05D4-C22A-77C6F3A57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0007" r="30394" b="23952"/>
          <a:stretch/>
        </p:blipFill>
        <p:spPr>
          <a:xfrm>
            <a:off x="5146037" y="1"/>
            <a:ext cx="7045963" cy="68580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F7C4975-B6E1-AF2E-B4D3-A7E7CDFC94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2" y="547066"/>
            <a:ext cx="5551488" cy="56469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Rubrik ska in här</a:t>
            </a:r>
            <a:endParaRPr lang="en-GB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190B9E03-B73F-4D1A-3B14-490219EBAD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098" y="1186483"/>
            <a:ext cx="5551488" cy="5646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Underrubrik här 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9072015-197F-D190-27C4-4B73F98A3A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098" y="1980059"/>
            <a:ext cx="5551488" cy="56469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E5ECF0"/>
                </a:solidFill>
                <a:latin typeface="Helvetica Now Text" panose="020B0504030202020204" pitchFamily="34" charset="77"/>
              </a:defRPr>
            </a:lvl1pPr>
          </a:lstStyle>
          <a:p>
            <a:pPr lvl="0"/>
            <a:r>
              <a:rPr lang="sv-SE"/>
              <a:t>Kund namn</a:t>
            </a:r>
          </a:p>
          <a:p>
            <a:pPr lvl="0"/>
            <a:r>
              <a:rPr lang="sv-SE"/>
              <a:t>Datum 2024-xx-xx</a:t>
            </a:r>
          </a:p>
        </p:txBody>
      </p:sp>
    </p:spTree>
    <p:extLst>
      <p:ext uri="{BB962C8B-B14F-4D97-AF65-F5344CB8AC3E}">
        <p14:creationId xmlns:p14="http://schemas.microsoft.com/office/powerpoint/2010/main" val="129612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Teckensnitt, grafisk design, typografi&#10;&#10;Automatiskt genererad beskrivning">
            <a:extLst>
              <a:ext uri="{FF2B5EF4-FFF2-40B4-BE49-F238E27FC236}">
                <a16:creationId xmlns:a16="http://schemas.microsoft.com/office/drawing/2014/main" id="{8398CD8B-8CF9-6C8D-927C-65EB9CC554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0898" y="6485921"/>
            <a:ext cx="857519" cy="127858"/>
          </a:xfrm>
          <a:prstGeom prst="rect">
            <a:avLst/>
          </a:prstGeom>
        </p:spPr>
      </p:pic>
      <p:cxnSp>
        <p:nvCxnSpPr>
          <p:cNvPr id="2" name="Rak 1">
            <a:extLst>
              <a:ext uri="{FF2B5EF4-FFF2-40B4-BE49-F238E27FC236}">
                <a16:creationId xmlns:a16="http://schemas.microsoft.com/office/drawing/2014/main" id="{08B54512-0B67-516D-79CC-07BD7909AD37}"/>
              </a:ext>
            </a:extLst>
          </p:cNvPr>
          <p:cNvCxnSpPr>
            <a:cxnSpLocks/>
          </p:cNvCxnSpPr>
          <p:nvPr userDrawn="1"/>
        </p:nvCxnSpPr>
        <p:spPr>
          <a:xfrm>
            <a:off x="438150" y="6286501"/>
            <a:ext cx="11250267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ubrik 1">
            <a:extLst>
              <a:ext uri="{FF2B5EF4-FFF2-40B4-BE49-F238E27FC236}">
                <a16:creationId xmlns:a16="http://schemas.microsoft.com/office/drawing/2014/main" id="{785C2244-688C-00EB-AE00-1881D268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6" y="500062"/>
            <a:ext cx="6031946" cy="1325563"/>
          </a:xfrm>
        </p:spPr>
        <p:txBody>
          <a:bodyPr anchor="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65A511D-B8DE-358C-F01E-3912D4F057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49" y="2017713"/>
            <a:ext cx="6032223" cy="39655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här för att ändra format på bakgrundstexten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074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ljus, Färggrann, aurora, suddig&#10;&#10;Automatiskt genererad beskrivning">
            <a:extLst>
              <a:ext uri="{FF2B5EF4-FFF2-40B4-BE49-F238E27FC236}">
                <a16:creationId xmlns:a16="http://schemas.microsoft.com/office/drawing/2014/main" id="{E6D248CB-F78A-DE6F-18E0-82C2099B08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Rak 1">
            <a:extLst>
              <a:ext uri="{FF2B5EF4-FFF2-40B4-BE49-F238E27FC236}">
                <a16:creationId xmlns:a16="http://schemas.microsoft.com/office/drawing/2014/main" id="{08B54512-0B67-516D-79CC-07BD7909AD37}"/>
              </a:ext>
            </a:extLst>
          </p:cNvPr>
          <p:cNvCxnSpPr>
            <a:cxnSpLocks/>
          </p:cNvCxnSpPr>
          <p:nvPr userDrawn="1"/>
        </p:nvCxnSpPr>
        <p:spPr>
          <a:xfrm>
            <a:off x="438150" y="6286501"/>
            <a:ext cx="11250267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ubrik 1">
            <a:extLst>
              <a:ext uri="{FF2B5EF4-FFF2-40B4-BE49-F238E27FC236}">
                <a16:creationId xmlns:a16="http://schemas.microsoft.com/office/drawing/2014/main" id="{785C2244-688C-00EB-AE00-1881D268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6" y="4289114"/>
            <a:ext cx="5187122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65A511D-B8DE-358C-F01E-3912D4F057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50" y="5806766"/>
            <a:ext cx="5187375" cy="39749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här för att ändra format på bakgrundstexten</a:t>
            </a:r>
            <a:endParaRPr lang="en-GB"/>
          </a:p>
        </p:txBody>
      </p:sp>
      <p:pic>
        <p:nvPicPr>
          <p:cNvPr id="8" name="Bildobjekt 7" descr="En bild som visar Grafik, Teckensnitt, grafisk design, typografi&#10;&#10;Automatiskt genererad beskrivning">
            <a:extLst>
              <a:ext uri="{FF2B5EF4-FFF2-40B4-BE49-F238E27FC236}">
                <a16:creationId xmlns:a16="http://schemas.microsoft.com/office/drawing/2014/main" id="{52D95901-4DBD-2861-2462-AA13C10478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30898" y="6485921"/>
            <a:ext cx="857519" cy="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84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Färggrann, lila, violett, Magenta&#10;&#10;Automatiskt genererad beskrivning">
            <a:extLst>
              <a:ext uri="{FF2B5EF4-FFF2-40B4-BE49-F238E27FC236}">
                <a16:creationId xmlns:a16="http://schemas.microsoft.com/office/drawing/2014/main" id="{B3A38138-8EEF-6940-2B1F-4D7F770C53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cxnSp>
        <p:nvCxnSpPr>
          <p:cNvPr id="2" name="Rak 1">
            <a:extLst>
              <a:ext uri="{FF2B5EF4-FFF2-40B4-BE49-F238E27FC236}">
                <a16:creationId xmlns:a16="http://schemas.microsoft.com/office/drawing/2014/main" id="{08B54512-0B67-516D-79CC-07BD7909AD37}"/>
              </a:ext>
            </a:extLst>
          </p:cNvPr>
          <p:cNvCxnSpPr>
            <a:cxnSpLocks/>
          </p:cNvCxnSpPr>
          <p:nvPr userDrawn="1"/>
        </p:nvCxnSpPr>
        <p:spPr>
          <a:xfrm>
            <a:off x="438150" y="6286501"/>
            <a:ext cx="11250267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ubrik 1">
            <a:extLst>
              <a:ext uri="{FF2B5EF4-FFF2-40B4-BE49-F238E27FC236}">
                <a16:creationId xmlns:a16="http://schemas.microsoft.com/office/drawing/2014/main" id="{785C2244-688C-00EB-AE00-1881D268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6" y="4289114"/>
            <a:ext cx="5187122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65A511D-B8DE-358C-F01E-3912D4F057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50" y="5806766"/>
            <a:ext cx="5187375" cy="39749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här för att ändra format på bakgrundstexten</a:t>
            </a:r>
            <a:endParaRPr lang="en-GB"/>
          </a:p>
        </p:txBody>
      </p:sp>
      <p:pic>
        <p:nvPicPr>
          <p:cNvPr id="10" name="Bildobjekt 9" descr="En bild som visar Grafik, Teckensnitt, grafisk design, typografi&#10;&#10;Automatiskt genererad beskrivning">
            <a:extLst>
              <a:ext uri="{FF2B5EF4-FFF2-40B4-BE49-F238E27FC236}">
                <a16:creationId xmlns:a16="http://schemas.microsoft.com/office/drawing/2014/main" id="{27F0CFBC-BAD7-7E7F-2DF6-92658E199F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30898" y="6485921"/>
            <a:ext cx="857519" cy="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90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lila, violett, Färggrann, blå&#10;&#10;Automatiskt genererad beskrivning">
            <a:extLst>
              <a:ext uri="{FF2B5EF4-FFF2-40B4-BE49-F238E27FC236}">
                <a16:creationId xmlns:a16="http://schemas.microsoft.com/office/drawing/2014/main" id="{64A099CC-43B4-9DD9-C08D-E4F7A3D1F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cxnSp>
        <p:nvCxnSpPr>
          <p:cNvPr id="2" name="Rak 1">
            <a:extLst>
              <a:ext uri="{FF2B5EF4-FFF2-40B4-BE49-F238E27FC236}">
                <a16:creationId xmlns:a16="http://schemas.microsoft.com/office/drawing/2014/main" id="{08B54512-0B67-516D-79CC-07BD7909AD37}"/>
              </a:ext>
            </a:extLst>
          </p:cNvPr>
          <p:cNvCxnSpPr>
            <a:cxnSpLocks/>
          </p:cNvCxnSpPr>
          <p:nvPr userDrawn="1"/>
        </p:nvCxnSpPr>
        <p:spPr>
          <a:xfrm>
            <a:off x="438150" y="6286501"/>
            <a:ext cx="11250267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ubrik 1">
            <a:extLst>
              <a:ext uri="{FF2B5EF4-FFF2-40B4-BE49-F238E27FC236}">
                <a16:creationId xmlns:a16="http://schemas.microsoft.com/office/drawing/2014/main" id="{785C2244-688C-00EB-AE00-1881D268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6" y="4289114"/>
            <a:ext cx="5187122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65A511D-B8DE-358C-F01E-3912D4F057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50" y="5806766"/>
            <a:ext cx="5187375" cy="39749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här för att ändra format på bakgrundstexten</a:t>
            </a:r>
            <a:endParaRPr lang="en-GB"/>
          </a:p>
        </p:txBody>
      </p:sp>
      <p:pic>
        <p:nvPicPr>
          <p:cNvPr id="9" name="Bildobjekt 8" descr="En bild som visar Grafik, Teckensnitt, grafisk design, typografi&#10;&#10;Automatiskt genererad beskrivning">
            <a:extLst>
              <a:ext uri="{FF2B5EF4-FFF2-40B4-BE49-F238E27FC236}">
                <a16:creationId xmlns:a16="http://schemas.microsoft.com/office/drawing/2014/main" id="{D0B8CC6F-49D2-F514-E6E0-3D1EE10E5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30898" y="6485921"/>
            <a:ext cx="857519" cy="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42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Färggrann, lila, blå, violett&#10;&#10;Automatiskt genererad beskrivning">
            <a:extLst>
              <a:ext uri="{FF2B5EF4-FFF2-40B4-BE49-F238E27FC236}">
                <a16:creationId xmlns:a16="http://schemas.microsoft.com/office/drawing/2014/main" id="{82D241AF-5730-61E1-6EF1-E25151A5A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Rak 1">
            <a:extLst>
              <a:ext uri="{FF2B5EF4-FFF2-40B4-BE49-F238E27FC236}">
                <a16:creationId xmlns:a16="http://schemas.microsoft.com/office/drawing/2014/main" id="{08B54512-0B67-516D-79CC-07BD7909AD37}"/>
              </a:ext>
            </a:extLst>
          </p:cNvPr>
          <p:cNvCxnSpPr>
            <a:cxnSpLocks/>
          </p:cNvCxnSpPr>
          <p:nvPr userDrawn="1"/>
        </p:nvCxnSpPr>
        <p:spPr>
          <a:xfrm>
            <a:off x="438150" y="6286501"/>
            <a:ext cx="11250267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ubrik 1">
            <a:extLst>
              <a:ext uri="{FF2B5EF4-FFF2-40B4-BE49-F238E27FC236}">
                <a16:creationId xmlns:a16="http://schemas.microsoft.com/office/drawing/2014/main" id="{785C2244-688C-00EB-AE00-1881D268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6" y="4289114"/>
            <a:ext cx="5187122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65A511D-B8DE-358C-F01E-3912D4F057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50" y="5806766"/>
            <a:ext cx="5187375" cy="39749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här för att ändra format på bakgrundstexten</a:t>
            </a:r>
            <a:endParaRPr lang="en-GB"/>
          </a:p>
        </p:txBody>
      </p:sp>
      <p:pic>
        <p:nvPicPr>
          <p:cNvPr id="10" name="Bildobjekt 9" descr="En bild som visar Grafik, Teckensnitt, grafisk design, typografi&#10;&#10;Automatiskt genererad beskrivning">
            <a:extLst>
              <a:ext uri="{FF2B5EF4-FFF2-40B4-BE49-F238E27FC236}">
                <a16:creationId xmlns:a16="http://schemas.microsoft.com/office/drawing/2014/main" id="{CF819D71-0899-819B-BEC2-4A02541926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30898" y="6485921"/>
            <a:ext cx="857519" cy="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32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Färggrann, skärmbild, Grafik, linje&#10;&#10;Automatiskt genererad beskrivning">
            <a:extLst>
              <a:ext uri="{FF2B5EF4-FFF2-40B4-BE49-F238E27FC236}">
                <a16:creationId xmlns:a16="http://schemas.microsoft.com/office/drawing/2014/main" id="{29F80531-4493-D1E7-A280-41AEA98D1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9504" y="0"/>
            <a:ext cx="9302496" cy="6853168"/>
          </a:xfrm>
          <a:prstGeom prst="rect">
            <a:avLst/>
          </a:prstGeom>
          <a:noFill/>
        </p:spPr>
      </p:pic>
      <p:cxnSp>
        <p:nvCxnSpPr>
          <p:cNvPr id="2" name="Rak 1">
            <a:extLst>
              <a:ext uri="{FF2B5EF4-FFF2-40B4-BE49-F238E27FC236}">
                <a16:creationId xmlns:a16="http://schemas.microsoft.com/office/drawing/2014/main" id="{08B54512-0B67-516D-79CC-07BD7909AD37}"/>
              </a:ext>
            </a:extLst>
          </p:cNvPr>
          <p:cNvCxnSpPr>
            <a:cxnSpLocks/>
          </p:cNvCxnSpPr>
          <p:nvPr userDrawn="1"/>
        </p:nvCxnSpPr>
        <p:spPr>
          <a:xfrm>
            <a:off x="438150" y="6286501"/>
            <a:ext cx="11250267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ubrik 1">
            <a:extLst>
              <a:ext uri="{FF2B5EF4-FFF2-40B4-BE49-F238E27FC236}">
                <a16:creationId xmlns:a16="http://schemas.microsoft.com/office/drawing/2014/main" id="{785C2244-688C-00EB-AE00-1881D268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6" y="4289114"/>
            <a:ext cx="5187122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65A511D-B8DE-358C-F01E-3912D4F057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50" y="5806766"/>
            <a:ext cx="5187375" cy="39749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här för att ändra format på bakgrundstexten</a:t>
            </a:r>
            <a:endParaRPr lang="en-GB"/>
          </a:p>
        </p:txBody>
      </p:sp>
      <p:pic>
        <p:nvPicPr>
          <p:cNvPr id="10" name="Bildobjekt 9" descr="En bild som visar Grafik, Teckensnitt, grafisk design, typografi&#10;&#10;Automatiskt genererad beskrivning">
            <a:extLst>
              <a:ext uri="{FF2B5EF4-FFF2-40B4-BE49-F238E27FC236}">
                <a16:creationId xmlns:a16="http://schemas.microsoft.com/office/drawing/2014/main" id="{89861884-5B31-384C-96F8-EFE8168A4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30898" y="6485921"/>
            <a:ext cx="857519" cy="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54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4">
            <a:extLst>
              <a:ext uri="{FF2B5EF4-FFF2-40B4-BE49-F238E27FC236}">
                <a16:creationId xmlns:a16="http://schemas.microsoft.com/office/drawing/2014/main" id="{A8F1661F-D352-2DA0-46C0-2B6FCDB6EA73}"/>
              </a:ext>
            </a:extLst>
          </p:cNvPr>
          <p:cNvCxnSpPr>
            <a:cxnSpLocks/>
          </p:cNvCxnSpPr>
          <p:nvPr userDrawn="1"/>
        </p:nvCxnSpPr>
        <p:spPr>
          <a:xfrm>
            <a:off x="438150" y="6286501"/>
            <a:ext cx="11250267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objekt 5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F0A7C6BF-13AA-2748-8D28-C2C7D32292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0695" y="6494133"/>
            <a:ext cx="851169" cy="1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7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2519016-C55D-C605-8828-DDD564D219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098" y="5746241"/>
            <a:ext cx="3790950" cy="56469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0306AC0-F2C8-05D4-C22A-77C6F3A57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0007" r="30394" b="23952"/>
          <a:stretch/>
        </p:blipFill>
        <p:spPr>
          <a:xfrm>
            <a:off x="5146037" y="1"/>
            <a:ext cx="7045963" cy="68580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F7C4975-B6E1-AF2E-B4D3-A7E7CDFC94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2" y="547066"/>
            <a:ext cx="5551488" cy="56469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Tack!</a:t>
            </a:r>
            <a:endParaRPr lang="en-GB"/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9072015-197F-D190-27C4-4B73F98A3A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098" y="1376477"/>
            <a:ext cx="4846638" cy="263831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/>
              <a:t>Vill du komma i kontakt med mig så når du mig på </a:t>
            </a:r>
            <a:r>
              <a:rPr lang="sv-SE" err="1"/>
              <a:t>niloo.lopez@smarkitagency.se</a:t>
            </a:r>
            <a:r>
              <a:rPr lang="sv-SE"/>
              <a:t> och även på 070-444 15 92. </a:t>
            </a:r>
            <a:br>
              <a:rPr lang="sv-SE"/>
            </a:br>
            <a:br>
              <a:rPr lang="sv-SE"/>
            </a:br>
            <a:r>
              <a:rPr lang="sv-SE" err="1"/>
              <a:t>Connecta</a:t>
            </a:r>
            <a:r>
              <a:rPr lang="sv-SE"/>
              <a:t> gärna med mig på LinkedIn också.</a:t>
            </a:r>
            <a:br>
              <a:rPr lang="sv-SE"/>
            </a:br>
            <a:br>
              <a:rPr lang="sv-SE"/>
            </a:br>
            <a:r>
              <a:rPr lang="sv-SE"/>
              <a:t>Hälsningar, </a:t>
            </a:r>
            <a:br>
              <a:rPr lang="sv-SE"/>
            </a:br>
            <a:r>
              <a:rPr lang="sv-SE" err="1"/>
              <a:t>Niloo</a:t>
            </a:r>
            <a:r>
              <a:rPr lang="sv-SE"/>
              <a:t> Lopez</a:t>
            </a:r>
          </a:p>
          <a:p>
            <a:r>
              <a:rPr lang="sv-SE"/>
              <a:t>VD </a:t>
            </a:r>
            <a:r>
              <a:rPr lang="sv-SE" err="1"/>
              <a:t>Smarkify</a:t>
            </a:r>
            <a:endParaRPr lang="sv-SE"/>
          </a:p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D983FCD7-194C-3C03-7ADB-EDE8EC02CD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06575" y="465922"/>
            <a:ext cx="4846638" cy="59245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430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3A1AD8-BFB9-A607-D318-CD2A8F9951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426" y="500063"/>
            <a:ext cx="5187122" cy="523668"/>
          </a:xfrm>
        </p:spPr>
        <p:txBody>
          <a:bodyPr anchor="t"/>
          <a:lstStyle/>
          <a:p>
            <a:r>
              <a:rPr lang="sv-SE"/>
              <a:t>Innehåll/agenda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8E21932-54E8-DDA6-86B7-61E92E4D49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426" y="1578361"/>
            <a:ext cx="903633" cy="39655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sv-SE"/>
              <a:t>01</a:t>
            </a:r>
          </a:p>
          <a:p>
            <a:pPr lvl="0"/>
            <a:r>
              <a:rPr lang="sv-SE"/>
              <a:t>02</a:t>
            </a:r>
          </a:p>
          <a:p>
            <a:pPr lvl="0"/>
            <a:r>
              <a:rPr lang="sv-SE"/>
              <a:t>03</a:t>
            </a:r>
          </a:p>
          <a:p>
            <a:pPr lvl="0"/>
            <a:r>
              <a:rPr lang="sv-SE"/>
              <a:t>04</a:t>
            </a:r>
          </a:p>
          <a:p>
            <a:pPr lvl="0"/>
            <a:r>
              <a:rPr lang="sv-SE"/>
              <a:t>05</a:t>
            </a:r>
          </a:p>
          <a:p>
            <a:pPr lvl="0"/>
            <a:r>
              <a:rPr lang="sv-SE"/>
              <a:t>06</a:t>
            </a:r>
          </a:p>
          <a:p>
            <a:pPr lvl="0"/>
            <a:r>
              <a:rPr lang="sv-SE"/>
              <a:t>07</a:t>
            </a:r>
            <a:endParaRPr lang="en-GB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2CBA12F-7CD0-C3B1-4D5C-12B07FC40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07" r="30394" b="23952"/>
          <a:stretch/>
        </p:blipFill>
        <p:spPr>
          <a:xfrm>
            <a:off x="5146037" y="1"/>
            <a:ext cx="7045963" cy="6858000"/>
          </a:xfrm>
          <a:prstGeom prst="rect">
            <a:avLst/>
          </a:prstGeom>
        </p:spPr>
      </p:pic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07EEE9E3-8433-AA9E-2184-1563E206DC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937" y="1578360"/>
            <a:ext cx="4283489" cy="39655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sv-SE"/>
              <a:t>Rubrik</a:t>
            </a:r>
          </a:p>
          <a:p>
            <a:pPr lvl="0"/>
            <a:r>
              <a:rPr lang="sv-SE"/>
              <a:t>Rubrik</a:t>
            </a:r>
          </a:p>
          <a:p>
            <a:pPr lvl="0"/>
            <a:r>
              <a:rPr lang="sv-SE"/>
              <a:t>Rubrik</a:t>
            </a:r>
          </a:p>
          <a:p>
            <a:pPr lvl="0"/>
            <a:r>
              <a:rPr lang="sv-SE"/>
              <a:t>Rubrik</a:t>
            </a:r>
          </a:p>
          <a:p>
            <a:pPr lvl="0"/>
            <a:r>
              <a:rPr lang="sv-SE"/>
              <a:t>Rubrik</a:t>
            </a:r>
          </a:p>
          <a:p>
            <a:pPr lvl="0"/>
            <a:r>
              <a:rPr lang="sv-SE"/>
              <a:t>Rubrik</a:t>
            </a:r>
          </a:p>
          <a:p>
            <a:pPr lvl="0"/>
            <a:r>
              <a:rPr lang="sv-SE"/>
              <a:t>Rubrik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431E0D7B-C00F-6130-10ED-14278B4A8F34}"/>
              </a:ext>
            </a:extLst>
          </p:cNvPr>
          <p:cNvCxnSpPr>
            <a:cxnSpLocks/>
          </p:cNvCxnSpPr>
          <p:nvPr userDrawn="1"/>
        </p:nvCxnSpPr>
        <p:spPr>
          <a:xfrm>
            <a:off x="438426" y="1303426"/>
            <a:ext cx="5207000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793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ak 7">
            <a:extLst>
              <a:ext uri="{FF2B5EF4-FFF2-40B4-BE49-F238E27FC236}">
                <a16:creationId xmlns:a16="http://schemas.microsoft.com/office/drawing/2014/main" id="{9132C929-5AF1-88A5-FADF-D35EFF82A1FB}"/>
              </a:ext>
            </a:extLst>
          </p:cNvPr>
          <p:cNvCxnSpPr>
            <a:cxnSpLocks/>
          </p:cNvCxnSpPr>
          <p:nvPr userDrawn="1"/>
        </p:nvCxnSpPr>
        <p:spPr>
          <a:xfrm>
            <a:off x="438150" y="6286501"/>
            <a:ext cx="11250267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ED65C380-C3FC-20FB-D2B8-8574D45F1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0695" y="6494133"/>
            <a:ext cx="851169" cy="126911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BECD0B8B-B028-1A5F-A84F-11B5521E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6" y="500062"/>
            <a:ext cx="11263438" cy="1325563"/>
          </a:xfrm>
        </p:spPr>
        <p:txBody>
          <a:bodyPr anchor="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0EC7DF1E-BB90-2CA1-069C-473027EF0C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50" y="2017713"/>
            <a:ext cx="11263714" cy="39655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här för att ändra format på bakgrundstexten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76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innehåll">
    <p:bg>
      <p:bgPr>
        <a:solidFill>
          <a:srgbClr val="E5E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ak 7">
            <a:extLst>
              <a:ext uri="{FF2B5EF4-FFF2-40B4-BE49-F238E27FC236}">
                <a16:creationId xmlns:a16="http://schemas.microsoft.com/office/drawing/2014/main" id="{9132C929-5AF1-88A5-FADF-D35EFF82A1FB}"/>
              </a:ext>
            </a:extLst>
          </p:cNvPr>
          <p:cNvCxnSpPr>
            <a:cxnSpLocks/>
          </p:cNvCxnSpPr>
          <p:nvPr userDrawn="1"/>
        </p:nvCxnSpPr>
        <p:spPr>
          <a:xfrm>
            <a:off x="438150" y="6286501"/>
            <a:ext cx="11250267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ED65C380-C3FC-20FB-D2B8-8574D45F1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0695" y="6494133"/>
            <a:ext cx="851169" cy="126911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BECD0B8B-B028-1A5F-A84F-11B5521E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6" y="500062"/>
            <a:ext cx="11263438" cy="1325563"/>
          </a:xfrm>
        </p:spPr>
        <p:txBody>
          <a:bodyPr anchor="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0EC7DF1E-BB90-2CA1-069C-473027EF0C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50" y="2017713"/>
            <a:ext cx="11263714" cy="39655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här för att ändra format på bakgrundstexten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555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ak 7">
            <a:extLst>
              <a:ext uri="{FF2B5EF4-FFF2-40B4-BE49-F238E27FC236}">
                <a16:creationId xmlns:a16="http://schemas.microsoft.com/office/drawing/2014/main" id="{9132C929-5AF1-88A5-FADF-D35EFF82A1FB}"/>
              </a:ext>
            </a:extLst>
          </p:cNvPr>
          <p:cNvCxnSpPr>
            <a:cxnSpLocks/>
          </p:cNvCxnSpPr>
          <p:nvPr userDrawn="1"/>
        </p:nvCxnSpPr>
        <p:spPr>
          <a:xfrm>
            <a:off x="438150" y="6286501"/>
            <a:ext cx="11250267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ED65C380-C3FC-20FB-D2B8-8574D45F1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0695" y="6494133"/>
            <a:ext cx="851169" cy="12691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93A1AD8-BFB9-A607-D318-CD2A8F99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6" y="500062"/>
            <a:ext cx="6031930" cy="1325563"/>
          </a:xfrm>
        </p:spPr>
        <p:txBody>
          <a:bodyPr anchor="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8E21932-54E8-DDA6-86B7-61E92E4D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50" y="2017713"/>
            <a:ext cx="6032224" cy="39655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här för att ändra format på bakgrundstexten</a:t>
            </a:r>
            <a:endParaRPr lang="en-GB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8439C519-9022-0D44-F1B8-1434D5450E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9242" y="500063"/>
            <a:ext cx="4829175" cy="54832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762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 och innehåll">
    <p:bg>
      <p:bgPr>
        <a:solidFill>
          <a:srgbClr val="E5E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ak 7">
            <a:extLst>
              <a:ext uri="{FF2B5EF4-FFF2-40B4-BE49-F238E27FC236}">
                <a16:creationId xmlns:a16="http://schemas.microsoft.com/office/drawing/2014/main" id="{9132C929-5AF1-88A5-FADF-D35EFF82A1FB}"/>
              </a:ext>
            </a:extLst>
          </p:cNvPr>
          <p:cNvCxnSpPr>
            <a:cxnSpLocks/>
          </p:cNvCxnSpPr>
          <p:nvPr userDrawn="1"/>
        </p:nvCxnSpPr>
        <p:spPr>
          <a:xfrm>
            <a:off x="438150" y="6286501"/>
            <a:ext cx="11250267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ED65C380-C3FC-20FB-D2B8-8574D45F1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0695" y="6494133"/>
            <a:ext cx="851169" cy="12691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93A1AD8-BFB9-A607-D318-CD2A8F99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6" y="500062"/>
            <a:ext cx="6031930" cy="1325563"/>
          </a:xfrm>
        </p:spPr>
        <p:txBody>
          <a:bodyPr anchor="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8E21932-54E8-DDA6-86B7-61E92E4D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50" y="2017713"/>
            <a:ext cx="6032224" cy="39655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här för att ändra format på bakgrundstexten</a:t>
            </a:r>
            <a:endParaRPr lang="en-GB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8439C519-9022-0D44-F1B8-1434D5450E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9242" y="500063"/>
            <a:ext cx="4829175" cy="54832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55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D458871-B5B2-74FD-36D0-B2D482757D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07" r="30394" b="23952"/>
          <a:stretch/>
        </p:blipFill>
        <p:spPr>
          <a:xfrm>
            <a:off x="5146037" y="1"/>
            <a:ext cx="7045963" cy="6858000"/>
          </a:xfrm>
          <a:prstGeom prst="rect">
            <a:avLst/>
          </a:prstGeom>
        </p:spPr>
      </p:pic>
      <p:cxnSp>
        <p:nvCxnSpPr>
          <p:cNvPr id="8" name="Rak 7">
            <a:extLst>
              <a:ext uri="{FF2B5EF4-FFF2-40B4-BE49-F238E27FC236}">
                <a16:creationId xmlns:a16="http://schemas.microsoft.com/office/drawing/2014/main" id="{9132C929-5AF1-88A5-FADF-D35EFF82A1FB}"/>
              </a:ext>
            </a:extLst>
          </p:cNvPr>
          <p:cNvCxnSpPr>
            <a:cxnSpLocks/>
          </p:cNvCxnSpPr>
          <p:nvPr userDrawn="1"/>
        </p:nvCxnSpPr>
        <p:spPr>
          <a:xfrm>
            <a:off x="438150" y="6286501"/>
            <a:ext cx="11250267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ED65C380-C3FC-20FB-D2B8-8574D45F1E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0695" y="6494133"/>
            <a:ext cx="851169" cy="12691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93A1AD8-BFB9-A607-D318-CD2A8F99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6" y="500062"/>
            <a:ext cx="6031930" cy="1325563"/>
          </a:xfrm>
        </p:spPr>
        <p:txBody>
          <a:bodyPr anchor="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8E21932-54E8-DDA6-86B7-61E92E4D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50" y="2017713"/>
            <a:ext cx="6032224" cy="39655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här för att ändra format på bakgrundstexten</a:t>
            </a:r>
            <a:endParaRPr lang="en-GB"/>
          </a:p>
        </p:txBody>
      </p:sp>
      <p:pic>
        <p:nvPicPr>
          <p:cNvPr id="6" name="Platshållare för bild 3" descr="En bild som visar person, klädsel, Människoansikte, inomhus&#10;&#10;Automatiskt genererad beskrivning">
            <a:extLst>
              <a:ext uri="{FF2B5EF4-FFF2-40B4-BE49-F238E27FC236}">
                <a16:creationId xmlns:a16="http://schemas.microsoft.com/office/drawing/2014/main" id="{1BFED11B-69B9-C220-A36A-749D628CEF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1327" b="11327"/>
          <a:stretch>
            <a:fillRect/>
          </a:stretch>
        </p:blipFill>
        <p:spPr>
          <a:xfrm>
            <a:off x="6859242" y="500062"/>
            <a:ext cx="4829175" cy="5483225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453E884-C882-B994-D1D7-B911FB498F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929" t="5120" r="4531"/>
          <a:stretch/>
        </p:blipFill>
        <p:spPr>
          <a:xfrm>
            <a:off x="8511296" y="1694686"/>
            <a:ext cx="4913476" cy="98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79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ak 7">
            <a:extLst>
              <a:ext uri="{FF2B5EF4-FFF2-40B4-BE49-F238E27FC236}">
                <a16:creationId xmlns:a16="http://schemas.microsoft.com/office/drawing/2014/main" id="{9132C929-5AF1-88A5-FADF-D35EFF82A1FB}"/>
              </a:ext>
            </a:extLst>
          </p:cNvPr>
          <p:cNvCxnSpPr>
            <a:cxnSpLocks/>
          </p:cNvCxnSpPr>
          <p:nvPr userDrawn="1"/>
        </p:nvCxnSpPr>
        <p:spPr>
          <a:xfrm>
            <a:off x="438150" y="6286501"/>
            <a:ext cx="11250267" cy="0"/>
          </a:xfrm>
          <a:prstGeom prst="line">
            <a:avLst/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ED65C380-C3FC-20FB-D2B8-8574D45F1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0695" y="6494133"/>
            <a:ext cx="851169" cy="12691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93A1AD8-BFB9-A607-D318-CD2A8F99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6" y="500062"/>
            <a:ext cx="6031930" cy="1325563"/>
          </a:xfrm>
        </p:spPr>
        <p:txBody>
          <a:bodyPr anchor="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8E21932-54E8-DDA6-86B7-61E92E4D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150" y="2017713"/>
            <a:ext cx="6032224" cy="396557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Klicka här för att ändra format på bakgrundstexten</a:t>
            </a:r>
            <a:endParaRPr lang="en-GB"/>
          </a:p>
        </p:txBody>
      </p:sp>
      <p:pic>
        <p:nvPicPr>
          <p:cNvPr id="6" name="Bildobjekt 5" descr="En bild som visar skärmbild, Färggrann, linje, Grafik&#10;&#10;Automatiskt genererad beskrivning">
            <a:extLst>
              <a:ext uri="{FF2B5EF4-FFF2-40B4-BE49-F238E27FC236}">
                <a16:creationId xmlns:a16="http://schemas.microsoft.com/office/drawing/2014/main" id="{FA7DF742-7B67-66A3-D114-B93EED06B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27" t="26982" r="10919" b="1603"/>
          <a:stretch/>
        </p:blipFill>
        <p:spPr>
          <a:xfrm flipH="1">
            <a:off x="5372695" y="-18661"/>
            <a:ext cx="4779010" cy="3303029"/>
          </a:xfrm>
          <a:prstGeom prst="rect">
            <a:avLst/>
          </a:prstGeom>
        </p:spPr>
      </p:pic>
      <p:pic>
        <p:nvPicPr>
          <p:cNvPr id="11" name="Platshållare för bild 3">
            <a:extLst>
              <a:ext uri="{FF2B5EF4-FFF2-40B4-BE49-F238E27FC236}">
                <a16:creationId xmlns:a16="http://schemas.microsoft.com/office/drawing/2014/main" id="{1C2DCD6D-60CD-295B-6C12-F47B5C4D1D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0606" r="20606"/>
          <a:stretch/>
        </p:blipFill>
        <p:spPr>
          <a:xfrm>
            <a:off x="6859242" y="522055"/>
            <a:ext cx="4829175" cy="5483225"/>
          </a:xfrm>
          <a:prstGeom prst="rect">
            <a:avLst/>
          </a:prstGeom>
        </p:spPr>
      </p:pic>
      <p:pic>
        <p:nvPicPr>
          <p:cNvPr id="7" name="Bildobjekt 6" descr="En bild som visar skärmbild, Färggrann, linje, Grafik&#10;&#10;Automatiskt genererad beskrivning">
            <a:extLst>
              <a:ext uri="{FF2B5EF4-FFF2-40B4-BE49-F238E27FC236}">
                <a16:creationId xmlns:a16="http://schemas.microsoft.com/office/drawing/2014/main" id="{2B3F27EB-F939-984A-83C0-618A05C2B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603" r="35851" b="-337"/>
          <a:stretch/>
        </p:blipFill>
        <p:spPr>
          <a:xfrm>
            <a:off x="8276109" y="2017713"/>
            <a:ext cx="3778085" cy="4884552"/>
          </a:xfrm>
          <a:prstGeom prst="rect">
            <a:avLst/>
          </a:prstGeom>
        </p:spPr>
      </p:pic>
      <p:pic>
        <p:nvPicPr>
          <p:cNvPr id="12" name="Bildobjekt 11" descr="En bild som visar skärmbild, Färggrann, linje, Grafik&#10;&#10;Automatiskt genererad beskrivning">
            <a:extLst>
              <a:ext uri="{FF2B5EF4-FFF2-40B4-BE49-F238E27FC236}">
                <a16:creationId xmlns:a16="http://schemas.microsoft.com/office/drawing/2014/main" id="{1C505526-5B32-40EE-C0F4-D5083D2AA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602" t="13063" r="56598" b="-337"/>
          <a:stretch/>
        </p:blipFill>
        <p:spPr>
          <a:xfrm>
            <a:off x="9589532" y="872411"/>
            <a:ext cx="2621129" cy="424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0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33749CB-31D4-FD75-4F2A-E4359DA8B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99" y="365125"/>
            <a:ext cx="116177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0AE4CEE-383E-18E2-70EE-26F8E5DFA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399" y="1825625"/>
            <a:ext cx="1161773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82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66" r:id="rId4"/>
    <p:sldLayoutId id="2147483670" r:id="rId5"/>
    <p:sldLayoutId id="2147483667" r:id="rId6"/>
    <p:sldLayoutId id="2147483671" r:id="rId7"/>
    <p:sldLayoutId id="2147483668" r:id="rId8"/>
    <p:sldLayoutId id="214748366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5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Helvetica Now Text" panose="020B050403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markify.s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6">
            <a:extLst>
              <a:ext uri="{FF2B5EF4-FFF2-40B4-BE49-F238E27FC236}">
                <a16:creationId xmlns:a16="http://schemas.microsoft.com/office/drawing/2014/main" id="{74FE32B0-2AC6-2F70-92E6-D30974A3A8E9}"/>
              </a:ext>
            </a:extLst>
          </p:cNvPr>
          <p:cNvSpPr/>
          <p:nvPr/>
        </p:nvSpPr>
        <p:spPr>
          <a:xfrm>
            <a:off x="426138" y="1457326"/>
            <a:ext cx="2696196" cy="4518172"/>
          </a:xfrm>
          <a:prstGeom prst="roundRect">
            <a:avLst>
              <a:gd name="adj" fmla="val 4933"/>
            </a:avLst>
          </a:prstGeom>
          <a:solidFill>
            <a:schemeClr val="bg1"/>
          </a:solidFill>
          <a:ln>
            <a:noFill/>
          </a:ln>
          <a:effectLst>
            <a:outerShdw blurRad="635000" dist="3810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8EF6BCEE-0C33-5C60-5731-5955F9777D97}"/>
              </a:ext>
            </a:extLst>
          </p:cNvPr>
          <p:cNvSpPr/>
          <p:nvPr/>
        </p:nvSpPr>
        <p:spPr>
          <a:xfrm>
            <a:off x="9241915" y="1477357"/>
            <a:ext cx="2696196" cy="2152334"/>
          </a:xfrm>
          <a:prstGeom prst="roundRect">
            <a:avLst>
              <a:gd name="adj" fmla="val 4933"/>
            </a:avLst>
          </a:prstGeom>
          <a:solidFill>
            <a:schemeClr val="bg1"/>
          </a:solidFill>
          <a:ln>
            <a:noFill/>
          </a:ln>
          <a:effectLst>
            <a:outerShdw blurRad="635000" dist="3810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0990532-99E8-B832-0E56-72FC10D5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6" y="500063"/>
            <a:ext cx="6031930" cy="599868"/>
          </a:xfrm>
        </p:spPr>
        <p:txBody>
          <a:bodyPr/>
          <a:lstStyle/>
          <a:p>
            <a:r>
              <a:rPr lang="sv-SE" dirty="0">
                <a:solidFill>
                  <a:srgbClr val="0E2741"/>
                </a:solidFill>
              </a:rPr>
              <a:t>Buyer Persona mall</a:t>
            </a:r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A4D68C90-E166-3E3D-4CB1-79E9FC69F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828" t="53923" r="512" b="28596"/>
          <a:stretch/>
        </p:blipFill>
        <p:spPr>
          <a:xfrm>
            <a:off x="624267" y="1681565"/>
            <a:ext cx="2228197" cy="1646285"/>
          </a:xfrm>
          <a:prstGeom prst="roundRect">
            <a:avLst/>
          </a:prstGeom>
          <a:blipFill dpi="0" rotWithShape="0">
            <a:blip r:embed="rId3"/>
            <a:srcRect/>
            <a:tile tx="0" ty="0" sx="100000" sy="100000" flip="none" algn="tl"/>
          </a:blipFill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179EB563-0BA7-0360-38C5-9D2949BAA60B}"/>
              </a:ext>
            </a:extLst>
          </p:cNvPr>
          <p:cNvSpPr txBox="1"/>
          <p:nvPr/>
        </p:nvSpPr>
        <p:spPr>
          <a:xfrm>
            <a:off x="592745" y="3977669"/>
            <a:ext cx="2305278" cy="13849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 algn="r">
              <a:defRPr sz="1800">
                <a:solidFill>
                  <a:srgbClr val="8C9097"/>
                </a:solidFill>
              </a:defRPr>
            </a:lvl1pPr>
          </a:lstStyle>
          <a:p>
            <a:pPr marR="0" lvl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v-SE" sz="1050" b="1" i="0" u="none" strike="noStrike" kern="0" cap="none" spc="0" normalizeH="0" baseline="0" noProof="0" dirty="0">
                <a:ln>
                  <a:noFill/>
                </a:ln>
                <a:solidFill>
                  <a:srgbClr val="922EEA"/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Jobbtitel</a:t>
            </a:r>
            <a:r>
              <a:rPr lang="sv-SE" sz="1050" b="1" kern="0" dirty="0">
                <a:solidFill>
                  <a:srgbClr val="922EEA"/>
                </a:solidFill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, Företag</a:t>
            </a:r>
            <a:br>
              <a:rPr lang="sv-SE" sz="1050" b="1" kern="0" dirty="0">
                <a:solidFill>
                  <a:srgbClr val="922EEA"/>
                </a:solidFill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</a:br>
            <a:endParaRPr kumimoji="0" lang="sv-SE" sz="1050" b="1" i="0" u="none" strike="noStrike" kern="0" cap="none" spc="0" normalizeH="0" baseline="0" noProof="0" dirty="0">
              <a:ln>
                <a:noFill/>
              </a:ln>
              <a:solidFill>
                <a:srgbClr val="922EEA"/>
              </a:solidFill>
              <a:effectLst/>
              <a:uLnTx/>
              <a:uFillTx/>
              <a:latin typeface="Helvetica Now Text" panose="020B0504030202020204" pitchFamily="34" charset="77"/>
              <a:ea typeface="Open Sans Light" panose="020B0306030504020204" pitchFamily="34" charset="0"/>
              <a:cs typeface="Open Sans Light" panose="020B0306030504020204" pitchFamily="34" charset="0"/>
              <a:sym typeface="Calibri"/>
            </a:endParaRPr>
          </a:p>
          <a:p>
            <a:pPr marR="0" lvl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sz="1050" kern="0" dirty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Övrigt om X:</a:t>
            </a:r>
            <a:br>
              <a:rPr lang="sv-SE" sz="1050" kern="0" dirty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</a:br>
            <a: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Ansvar och uppgifter?, Vilket språk föredrar X?, Hur lång erfarenhet har X av sin roll? </a:t>
            </a:r>
          </a:p>
          <a:p>
            <a:pPr marR="0" lvl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sv-SE" sz="1050" kern="0" dirty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</a:br>
            <a:endParaRPr kumimoji="0" lang="sv-SE" sz="105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 Now Text" panose="020B0504030202020204" pitchFamily="34" charset="77"/>
              <a:ea typeface="Open Sans Light" panose="020B0306030504020204" pitchFamily="34" charset="0"/>
              <a:cs typeface="Open Sans Light" panose="020B0306030504020204" pitchFamily="34" charset="0"/>
              <a:sym typeface="Calibri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C3C1E05A-AED7-F77A-C625-F3277AF4B725}"/>
              </a:ext>
            </a:extLst>
          </p:cNvPr>
          <p:cNvSpPr/>
          <p:nvPr/>
        </p:nvSpPr>
        <p:spPr>
          <a:xfrm>
            <a:off x="6322767" y="1457326"/>
            <a:ext cx="2696196" cy="4524064"/>
          </a:xfrm>
          <a:prstGeom prst="roundRect">
            <a:avLst>
              <a:gd name="adj" fmla="val 4933"/>
            </a:avLst>
          </a:prstGeom>
          <a:solidFill>
            <a:schemeClr val="bg1"/>
          </a:solidFill>
          <a:ln>
            <a:noFill/>
          </a:ln>
          <a:effectLst>
            <a:outerShdw blurRad="635000" dist="3810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F6287C66-11DB-4660-C9F0-546F071E86BB}"/>
              </a:ext>
            </a:extLst>
          </p:cNvPr>
          <p:cNvSpPr txBox="1"/>
          <p:nvPr/>
        </p:nvSpPr>
        <p:spPr>
          <a:xfrm>
            <a:off x="6498788" y="2189639"/>
            <a:ext cx="2279378" cy="14542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 algn="r">
              <a:defRPr sz="1800">
                <a:solidFill>
                  <a:srgbClr val="8C9097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Hur fattar X sina beslut? Ensam eller tillsammans med andra nyckelpersoner?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Vem rapporterar X till? 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Hur mäts framgång? Vad har de för mål och </a:t>
            </a:r>
            <a:r>
              <a:rPr kumimoji="0" lang="sv-SE" sz="1050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KPI:er</a:t>
            </a:r>
            <a: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?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05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 Now Text" panose="020B0504030202020204" pitchFamily="34" charset="77"/>
              <a:ea typeface="Open Sans Light" panose="020B0306030504020204" pitchFamily="34" charset="0"/>
              <a:cs typeface="Open Sans Light" panose="020B0306030504020204" pitchFamily="34" charset="0"/>
              <a:sym typeface="Calibri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B1D4F4D1-DA36-3809-7C6C-8D9DFAEC4458}"/>
              </a:ext>
            </a:extLst>
          </p:cNvPr>
          <p:cNvSpPr txBox="1"/>
          <p:nvPr/>
        </p:nvSpPr>
        <p:spPr>
          <a:xfrm>
            <a:off x="6470356" y="1732966"/>
            <a:ext cx="2520175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 algn="r">
              <a:defRPr sz="2800"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A0B2C"/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Beslut och mål</a:t>
            </a:r>
          </a:p>
        </p:txBody>
      </p:sp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D8EBA97E-9D0D-4902-7765-CF5BED5EF32C}"/>
              </a:ext>
            </a:extLst>
          </p:cNvPr>
          <p:cNvSpPr/>
          <p:nvPr/>
        </p:nvSpPr>
        <p:spPr>
          <a:xfrm>
            <a:off x="3353626" y="1477357"/>
            <a:ext cx="2696196" cy="4522134"/>
          </a:xfrm>
          <a:prstGeom prst="roundRect">
            <a:avLst>
              <a:gd name="adj" fmla="val 4933"/>
            </a:avLst>
          </a:prstGeom>
          <a:solidFill>
            <a:schemeClr val="bg1"/>
          </a:solidFill>
          <a:ln>
            <a:noFill/>
          </a:ln>
          <a:effectLst>
            <a:outerShdw blurRad="635000" dist="3810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EFDA8A-5284-C8A9-2CCF-1968363076E7}"/>
              </a:ext>
            </a:extLst>
          </p:cNvPr>
          <p:cNvSpPr txBox="1"/>
          <p:nvPr/>
        </p:nvSpPr>
        <p:spPr>
          <a:xfrm>
            <a:off x="3495012" y="2324038"/>
            <a:ext cx="2259303" cy="12926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 algn="r">
              <a:defRPr sz="1800">
                <a:solidFill>
                  <a:srgbClr val="8C9097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Vad har X för utmaningar i arbetet? 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Några frustrationer i arbetet?  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Vad har X för behov av stöd?  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Vilka särskilda utmaningar finns i branschen?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CAEBA2-31DD-4468-3BE4-967A8B0FE2EF}"/>
              </a:ext>
            </a:extLst>
          </p:cNvPr>
          <p:cNvSpPr txBox="1"/>
          <p:nvPr/>
        </p:nvSpPr>
        <p:spPr>
          <a:xfrm>
            <a:off x="3495012" y="1685002"/>
            <a:ext cx="2520175" cy="5232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 algn="r">
              <a:defRPr sz="2800"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A0B2C"/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Utmaningar / Branschspecifikt</a:t>
            </a: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CD5A2319-549C-4876-7B29-9A859C829382}"/>
              </a:ext>
            </a:extLst>
          </p:cNvPr>
          <p:cNvSpPr/>
          <p:nvPr/>
        </p:nvSpPr>
        <p:spPr>
          <a:xfrm>
            <a:off x="9250255" y="3862435"/>
            <a:ext cx="2696196" cy="2110074"/>
          </a:xfrm>
          <a:prstGeom prst="roundRect">
            <a:avLst>
              <a:gd name="adj" fmla="val 4933"/>
            </a:avLst>
          </a:prstGeom>
          <a:solidFill>
            <a:schemeClr val="bg1"/>
          </a:solidFill>
          <a:ln>
            <a:noFill/>
          </a:ln>
          <a:effectLst>
            <a:outerShdw blurRad="635000" dist="3810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54BACD5D-225D-49B5-915E-27A46FD33090}"/>
              </a:ext>
            </a:extLst>
          </p:cNvPr>
          <p:cNvSpPr txBox="1"/>
          <p:nvPr/>
        </p:nvSpPr>
        <p:spPr>
          <a:xfrm>
            <a:off x="9421040" y="4444689"/>
            <a:ext cx="2530839" cy="4154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 algn="r">
              <a:defRPr sz="1800">
                <a:solidFill>
                  <a:srgbClr val="8C9097"/>
                </a:solidFill>
              </a:defRPr>
            </a:lvl1pPr>
          </a:lstStyle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Vilka sociala medier och digitala plattformar befinner sig X på? 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970F47F8-8648-8E96-9734-9F12A9472714}"/>
              </a:ext>
            </a:extLst>
          </p:cNvPr>
          <p:cNvSpPr txBox="1"/>
          <p:nvPr/>
        </p:nvSpPr>
        <p:spPr>
          <a:xfrm>
            <a:off x="9415642" y="4137240"/>
            <a:ext cx="2520175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 algn="r">
              <a:defRPr sz="2800"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A0B2C"/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Aktiva kanaler </a:t>
            </a:r>
          </a:p>
        </p:txBody>
      </p:sp>
      <p:sp>
        <p:nvSpPr>
          <p:cNvPr id="35" name="Graphic 26">
            <a:extLst>
              <a:ext uri="{FF2B5EF4-FFF2-40B4-BE49-F238E27FC236}">
                <a16:creationId xmlns:a16="http://schemas.microsoft.com/office/drawing/2014/main" id="{58778737-962B-0789-16C0-C230F3D63003}"/>
              </a:ext>
            </a:extLst>
          </p:cNvPr>
          <p:cNvSpPr/>
          <p:nvPr/>
        </p:nvSpPr>
        <p:spPr>
          <a:xfrm>
            <a:off x="9427752" y="5072402"/>
            <a:ext cx="293588" cy="293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4422" y="8568"/>
                </a:moveTo>
                <a:lnTo>
                  <a:pt x="11753" y="8568"/>
                </a:lnTo>
                <a:lnTo>
                  <a:pt x="11753" y="6787"/>
                </a:lnTo>
                <a:cubicBezTo>
                  <a:pt x="11753" y="6295"/>
                  <a:pt x="12151" y="5895"/>
                  <a:pt x="12642" y="5895"/>
                </a:cubicBezTo>
                <a:cubicBezTo>
                  <a:pt x="12643" y="5895"/>
                  <a:pt x="12643" y="5895"/>
                  <a:pt x="12643" y="5895"/>
                </a:cubicBezTo>
                <a:lnTo>
                  <a:pt x="13536" y="5895"/>
                </a:lnTo>
                <a:lnTo>
                  <a:pt x="13536" y="3665"/>
                </a:lnTo>
                <a:lnTo>
                  <a:pt x="11753" y="3665"/>
                </a:lnTo>
                <a:cubicBezTo>
                  <a:pt x="10278" y="3667"/>
                  <a:pt x="9083" y="4865"/>
                  <a:pt x="9085" y="6340"/>
                </a:cubicBezTo>
                <a:lnTo>
                  <a:pt x="9085" y="8572"/>
                </a:lnTo>
                <a:lnTo>
                  <a:pt x="7306" y="8572"/>
                </a:lnTo>
                <a:lnTo>
                  <a:pt x="7306" y="10800"/>
                </a:lnTo>
                <a:lnTo>
                  <a:pt x="9085" y="10800"/>
                </a:lnTo>
                <a:lnTo>
                  <a:pt x="9085" y="17935"/>
                </a:lnTo>
                <a:lnTo>
                  <a:pt x="11753" y="17935"/>
                </a:lnTo>
                <a:lnTo>
                  <a:pt x="11753" y="10800"/>
                </a:lnTo>
                <a:lnTo>
                  <a:pt x="13536" y="108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Graphic 35">
            <a:extLst>
              <a:ext uri="{FF2B5EF4-FFF2-40B4-BE49-F238E27FC236}">
                <a16:creationId xmlns:a16="http://schemas.microsoft.com/office/drawing/2014/main" id="{B56A62D7-C42A-C943-FF19-A88E9D089524}"/>
              </a:ext>
            </a:extLst>
          </p:cNvPr>
          <p:cNvSpPr/>
          <p:nvPr/>
        </p:nvSpPr>
        <p:spPr>
          <a:xfrm>
            <a:off x="9829839" y="5072402"/>
            <a:ext cx="293588" cy="293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8703" y="9294"/>
                </a:moveTo>
                <a:lnTo>
                  <a:pt x="10988" y="9294"/>
                </a:lnTo>
                <a:lnTo>
                  <a:pt x="10988" y="12493"/>
                </a:lnTo>
                <a:lnTo>
                  <a:pt x="15430" y="12493"/>
                </a:lnTo>
                <a:cubicBezTo>
                  <a:pt x="15016" y="14526"/>
                  <a:pt x="13284" y="15692"/>
                  <a:pt x="10988" y="15692"/>
                </a:cubicBezTo>
                <a:cubicBezTo>
                  <a:pt x="8286" y="15796"/>
                  <a:pt x="6011" y="13690"/>
                  <a:pt x="5908" y="10988"/>
                </a:cubicBezTo>
                <a:cubicBezTo>
                  <a:pt x="5804" y="8286"/>
                  <a:pt x="7910" y="6011"/>
                  <a:pt x="10613" y="5908"/>
                </a:cubicBezTo>
                <a:cubicBezTo>
                  <a:pt x="10738" y="5903"/>
                  <a:pt x="10863" y="5903"/>
                  <a:pt x="10988" y="5908"/>
                </a:cubicBezTo>
                <a:cubicBezTo>
                  <a:pt x="12101" y="5905"/>
                  <a:pt x="13180" y="6291"/>
                  <a:pt x="14040" y="6998"/>
                </a:cubicBezTo>
                <a:lnTo>
                  <a:pt x="16449" y="4590"/>
                </a:lnTo>
                <a:cubicBezTo>
                  <a:pt x="13017" y="1573"/>
                  <a:pt x="7788" y="1909"/>
                  <a:pt x="4771" y="5342"/>
                </a:cubicBezTo>
                <a:cubicBezTo>
                  <a:pt x="1753" y="8774"/>
                  <a:pt x="2090" y="14003"/>
                  <a:pt x="5522" y="17020"/>
                </a:cubicBezTo>
                <a:cubicBezTo>
                  <a:pt x="7033" y="18348"/>
                  <a:pt x="8976" y="19080"/>
                  <a:pt x="10988" y="19080"/>
                </a:cubicBezTo>
                <a:cubicBezTo>
                  <a:pt x="15128" y="19080"/>
                  <a:pt x="18892" y="16069"/>
                  <a:pt x="18892" y="10800"/>
                </a:cubicBezTo>
                <a:cubicBezTo>
                  <a:pt x="18885" y="10293"/>
                  <a:pt x="18822" y="9788"/>
                  <a:pt x="18703" y="929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Graphic 77">
            <a:extLst>
              <a:ext uri="{FF2B5EF4-FFF2-40B4-BE49-F238E27FC236}">
                <a16:creationId xmlns:a16="http://schemas.microsoft.com/office/drawing/2014/main" id="{C2D377BE-C0B8-1A85-8CD7-3B0FECACDAE9}"/>
              </a:ext>
            </a:extLst>
          </p:cNvPr>
          <p:cNvSpPr/>
          <p:nvPr/>
        </p:nvSpPr>
        <p:spPr>
          <a:xfrm>
            <a:off x="11462199" y="5066088"/>
            <a:ext cx="293588" cy="293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4615" y="16282"/>
                </a:moveTo>
                <a:lnTo>
                  <a:pt x="7381" y="16282"/>
                </a:lnTo>
                <a:lnTo>
                  <a:pt x="7381" y="7754"/>
                </a:lnTo>
                <a:lnTo>
                  <a:pt x="4615" y="7754"/>
                </a:lnTo>
                <a:close/>
                <a:moveTo>
                  <a:pt x="14220" y="7754"/>
                </a:moveTo>
                <a:cubicBezTo>
                  <a:pt x="13030" y="7807"/>
                  <a:pt x="11932" y="8410"/>
                  <a:pt x="11247" y="9384"/>
                </a:cubicBezTo>
                <a:lnTo>
                  <a:pt x="11247" y="7754"/>
                </a:lnTo>
                <a:lnTo>
                  <a:pt x="8480" y="7754"/>
                </a:lnTo>
                <a:lnTo>
                  <a:pt x="8480" y="16282"/>
                </a:lnTo>
                <a:lnTo>
                  <a:pt x="11247" y="16282"/>
                </a:lnTo>
                <a:lnTo>
                  <a:pt x="11247" y="11631"/>
                </a:lnTo>
                <a:cubicBezTo>
                  <a:pt x="11247" y="11631"/>
                  <a:pt x="13335" y="8711"/>
                  <a:pt x="14220" y="10855"/>
                </a:cubicBezTo>
                <a:lnTo>
                  <a:pt x="14220" y="16282"/>
                </a:lnTo>
                <a:lnTo>
                  <a:pt x="16985" y="16282"/>
                </a:lnTo>
                <a:lnTo>
                  <a:pt x="16985" y="10527"/>
                </a:lnTo>
                <a:cubicBezTo>
                  <a:pt x="16947" y="9015"/>
                  <a:pt x="15732" y="7796"/>
                  <a:pt x="14220" y="7754"/>
                </a:cubicBezTo>
                <a:close/>
                <a:moveTo>
                  <a:pt x="7321" y="5234"/>
                </a:moveTo>
                <a:cubicBezTo>
                  <a:pt x="7319" y="4487"/>
                  <a:pt x="6712" y="3882"/>
                  <a:pt x="5964" y="3884"/>
                </a:cubicBezTo>
                <a:cubicBezTo>
                  <a:pt x="5217" y="3885"/>
                  <a:pt x="4612" y="4493"/>
                  <a:pt x="4614" y="5240"/>
                </a:cubicBezTo>
                <a:cubicBezTo>
                  <a:pt x="4615" y="5987"/>
                  <a:pt x="5221" y="6591"/>
                  <a:pt x="5967" y="6591"/>
                </a:cubicBezTo>
                <a:cubicBezTo>
                  <a:pt x="6716" y="6590"/>
                  <a:pt x="7322" y="5983"/>
                  <a:pt x="7321" y="523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Graphic 81">
            <a:extLst>
              <a:ext uri="{FF2B5EF4-FFF2-40B4-BE49-F238E27FC236}">
                <a16:creationId xmlns:a16="http://schemas.microsoft.com/office/drawing/2014/main" id="{2EF611DC-8EE9-15CA-06B8-C1C81059C936}"/>
              </a:ext>
            </a:extLst>
          </p:cNvPr>
          <p:cNvSpPr/>
          <p:nvPr/>
        </p:nvSpPr>
        <p:spPr>
          <a:xfrm>
            <a:off x="10648634" y="5469434"/>
            <a:ext cx="293588" cy="293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800" y="3509"/>
                </a:moveTo>
                <a:cubicBezTo>
                  <a:pt x="6443" y="3509"/>
                  <a:pt x="2910" y="6789"/>
                  <a:pt x="2910" y="10835"/>
                </a:cubicBezTo>
                <a:cubicBezTo>
                  <a:pt x="2930" y="13095"/>
                  <a:pt x="4021" y="15211"/>
                  <a:pt x="5850" y="16539"/>
                </a:cubicBezTo>
                <a:lnTo>
                  <a:pt x="5850" y="19333"/>
                </a:lnTo>
                <a:lnTo>
                  <a:pt x="8536" y="17856"/>
                </a:lnTo>
                <a:cubicBezTo>
                  <a:pt x="9274" y="18059"/>
                  <a:pt x="10035" y="18162"/>
                  <a:pt x="10800" y="18161"/>
                </a:cubicBezTo>
                <a:cubicBezTo>
                  <a:pt x="15157" y="18161"/>
                  <a:pt x="18690" y="14882"/>
                  <a:pt x="18690" y="10835"/>
                </a:cubicBezTo>
                <a:cubicBezTo>
                  <a:pt x="18690" y="6789"/>
                  <a:pt x="15157" y="3509"/>
                  <a:pt x="10800" y="3509"/>
                </a:cubicBezTo>
                <a:close/>
                <a:moveTo>
                  <a:pt x="11584" y="13373"/>
                </a:moveTo>
                <a:lnTo>
                  <a:pt x="9576" y="11225"/>
                </a:lnTo>
                <a:lnTo>
                  <a:pt x="5655" y="13374"/>
                </a:lnTo>
                <a:lnTo>
                  <a:pt x="9966" y="8784"/>
                </a:lnTo>
                <a:lnTo>
                  <a:pt x="12024" y="10933"/>
                </a:lnTo>
                <a:lnTo>
                  <a:pt x="15897" y="8784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Graphic 99">
            <a:extLst>
              <a:ext uri="{FF2B5EF4-FFF2-40B4-BE49-F238E27FC236}">
                <a16:creationId xmlns:a16="http://schemas.microsoft.com/office/drawing/2014/main" id="{EFB3C649-9BE6-0A40-0D92-5486C3A2A3F3}"/>
              </a:ext>
            </a:extLst>
          </p:cNvPr>
          <p:cNvSpPr/>
          <p:nvPr/>
        </p:nvSpPr>
        <p:spPr>
          <a:xfrm>
            <a:off x="10242143" y="5067291"/>
            <a:ext cx="293588" cy="293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9260" y="10920"/>
                </a:moveTo>
                <a:cubicBezTo>
                  <a:pt x="19260" y="9756"/>
                  <a:pt x="18318" y="8811"/>
                  <a:pt x="17154" y="8808"/>
                </a:cubicBezTo>
                <a:cubicBezTo>
                  <a:pt x="16697" y="8808"/>
                  <a:pt x="16252" y="8958"/>
                  <a:pt x="15889" y="9236"/>
                </a:cubicBezTo>
                <a:cubicBezTo>
                  <a:pt x="14589" y="8385"/>
                  <a:pt x="13088" y="7892"/>
                  <a:pt x="11537" y="7807"/>
                </a:cubicBezTo>
                <a:lnTo>
                  <a:pt x="12420" y="5729"/>
                </a:lnTo>
                <a:lnTo>
                  <a:pt x="14990" y="6331"/>
                </a:lnTo>
                <a:cubicBezTo>
                  <a:pt x="15085" y="7195"/>
                  <a:pt x="15862" y="7820"/>
                  <a:pt x="16727" y="7725"/>
                </a:cubicBezTo>
                <a:cubicBezTo>
                  <a:pt x="17591" y="7631"/>
                  <a:pt x="18215" y="6854"/>
                  <a:pt x="18121" y="5989"/>
                </a:cubicBezTo>
                <a:cubicBezTo>
                  <a:pt x="18027" y="5125"/>
                  <a:pt x="17249" y="4500"/>
                  <a:pt x="16385" y="4595"/>
                </a:cubicBezTo>
                <a:cubicBezTo>
                  <a:pt x="15914" y="4646"/>
                  <a:pt x="15492" y="4906"/>
                  <a:pt x="15234" y="5304"/>
                </a:cubicBezTo>
                <a:lnTo>
                  <a:pt x="12231" y="4599"/>
                </a:lnTo>
                <a:cubicBezTo>
                  <a:pt x="11981" y="4540"/>
                  <a:pt x="11725" y="4670"/>
                  <a:pt x="11626" y="4907"/>
                </a:cubicBezTo>
                <a:lnTo>
                  <a:pt x="10404" y="7776"/>
                </a:lnTo>
                <a:cubicBezTo>
                  <a:pt x="8726" y="7805"/>
                  <a:pt x="7090" y="8301"/>
                  <a:pt x="5679" y="9209"/>
                </a:cubicBezTo>
                <a:cubicBezTo>
                  <a:pt x="5322" y="8946"/>
                  <a:pt x="4889" y="8805"/>
                  <a:pt x="4445" y="8808"/>
                </a:cubicBezTo>
                <a:cubicBezTo>
                  <a:pt x="3281" y="8814"/>
                  <a:pt x="2342" y="9762"/>
                  <a:pt x="2347" y="10927"/>
                </a:cubicBezTo>
                <a:cubicBezTo>
                  <a:pt x="2351" y="11677"/>
                  <a:pt x="2753" y="12370"/>
                  <a:pt x="3404" y="12744"/>
                </a:cubicBezTo>
                <a:cubicBezTo>
                  <a:pt x="3396" y="12837"/>
                  <a:pt x="3393" y="12932"/>
                  <a:pt x="3393" y="13032"/>
                </a:cubicBezTo>
                <a:cubicBezTo>
                  <a:pt x="3393" y="15942"/>
                  <a:pt x="6699" y="18310"/>
                  <a:pt x="10763" y="18310"/>
                </a:cubicBezTo>
                <a:cubicBezTo>
                  <a:pt x="14828" y="18310"/>
                  <a:pt x="18133" y="15942"/>
                  <a:pt x="18133" y="13032"/>
                </a:cubicBezTo>
                <a:cubicBezTo>
                  <a:pt x="18133" y="12949"/>
                  <a:pt x="18133" y="12868"/>
                  <a:pt x="18125" y="12786"/>
                </a:cubicBezTo>
                <a:cubicBezTo>
                  <a:pt x="18825" y="12428"/>
                  <a:pt x="19263" y="11706"/>
                  <a:pt x="19260" y="10920"/>
                </a:cubicBezTo>
                <a:close/>
                <a:moveTo>
                  <a:pt x="17081" y="6168"/>
                </a:moveTo>
                <a:cubicBezTo>
                  <a:pt x="17080" y="5878"/>
                  <a:pt x="16843" y="5643"/>
                  <a:pt x="16553" y="5643"/>
                </a:cubicBezTo>
                <a:cubicBezTo>
                  <a:pt x="16262" y="5644"/>
                  <a:pt x="16027" y="5880"/>
                  <a:pt x="16028" y="6171"/>
                </a:cubicBezTo>
                <a:cubicBezTo>
                  <a:pt x="16029" y="6461"/>
                  <a:pt x="16264" y="6696"/>
                  <a:pt x="16554" y="6696"/>
                </a:cubicBezTo>
                <a:cubicBezTo>
                  <a:pt x="16845" y="6696"/>
                  <a:pt x="17081" y="6459"/>
                  <a:pt x="17081" y="6168"/>
                </a:cubicBezTo>
                <a:close/>
                <a:moveTo>
                  <a:pt x="9184" y="12504"/>
                </a:moveTo>
                <a:cubicBezTo>
                  <a:pt x="9182" y="11922"/>
                  <a:pt x="8709" y="11452"/>
                  <a:pt x="8127" y="11454"/>
                </a:cubicBezTo>
                <a:cubicBezTo>
                  <a:pt x="7546" y="11455"/>
                  <a:pt x="7075" y="11928"/>
                  <a:pt x="7077" y="12510"/>
                </a:cubicBezTo>
                <a:cubicBezTo>
                  <a:pt x="7078" y="13091"/>
                  <a:pt x="7550" y="13561"/>
                  <a:pt x="8131" y="13560"/>
                </a:cubicBezTo>
                <a:cubicBezTo>
                  <a:pt x="8713" y="13559"/>
                  <a:pt x="9184" y="13087"/>
                  <a:pt x="9184" y="12504"/>
                </a:cubicBezTo>
                <a:close/>
                <a:moveTo>
                  <a:pt x="13194" y="16006"/>
                </a:moveTo>
                <a:cubicBezTo>
                  <a:pt x="13430" y="15836"/>
                  <a:pt x="13483" y="15506"/>
                  <a:pt x="13313" y="15271"/>
                </a:cubicBezTo>
                <a:cubicBezTo>
                  <a:pt x="13142" y="15034"/>
                  <a:pt x="12813" y="14981"/>
                  <a:pt x="12577" y="15152"/>
                </a:cubicBezTo>
                <a:cubicBezTo>
                  <a:pt x="11496" y="15939"/>
                  <a:pt x="10030" y="15939"/>
                  <a:pt x="8949" y="15152"/>
                </a:cubicBezTo>
                <a:cubicBezTo>
                  <a:pt x="8713" y="14981"/>
                  <a:pt x="8383" y="15034"/>
                  <a:pt x="8213" y="15271"/>
                </a:cubicBezTo>
                <a:cubicBezTo>
                  <a:pt x="8043" y="15506"/>
                  <a:pt x="8096" y="15836"/>
                  <a:pt x="8332" y="16006"/>
                </a:cubicBezTo>
                <a:cubicBezTo>
                  <a:pt x="9781" y="17061"/>
                  <a:pt x="11745" y="17061"/>
                  <a:pt x="13194" y="16006"/>
                </a:cubicBezTo>
                <a:close/>
                <a:moveTo>
                  <a:pt x="14448" y="12504"/>
                </a:moveTo>
                <a:cubicBezTo>
                  <a:pt x="14447" y="11922"/>
                  <a:pt x="13974" y="11452"/>
                  <a:pt x="13392" y="11454"/>
                </a:cubicBezTo>
                <a:cubicBezTo>
                  <a:pt x="12810" y="11455"/>
                  <a:pt x="12340" y="11928"/>
                  <a:pt x="12342" y="12510"/>
                </a:cubicBezTo>
                <a:cubicBezTo>
                  <a:pt x="12343" y="13091"/>
                  <a:pt x="12815" y="13561"/>
                  <a:pt x="13396" y="13560"/>
                </a:cubicBezTo>
                <a:cubicBezTo>
                  <a:pt x="13978" y="13559"/>
                  <a:pt x="14449" y="13087"/>
                  <a:pt x="14448" y="1250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" name="Graphic 105">
            <a:extLst>
              <a:ext uri="{FF2B5EF4-FFF2-40B4-BE49-F238E27FC236}">
                <a16:creationId xmlns:a16="http://schemas.microsoft.com/office/drawing/2014/main" id="{E630A4AC-4EC6-F260-482D-AE5F3B882CD1}"/>
              </a:ext>
            </a:extLst>
          </p:cNvPr>
          <p:cNvSpPr/>
          <p:nvPr/>
        </p:nvSpPr>
        <p:spPr>
          <a:xfrm>
            <a:off x="10654447" y="5075729"/>
            <a:ext cx="293588" cy="293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7703" y="10872"/>
                </a:moveTo>
                <a:cubicBezTo>
                  <a:pt x="17682" y="7123"/>
                  <a:pt x="14626" y="4100"/>
                  <a:pt x="10877" y="4121"/>
                </a:cubicBezTo>
                <a:cubicBezTo>
                  <a:pt x="10876" y="4121"/>
                  <a:pt x="10876" y="4121"/>
                  <a:pt x="10876" y="4121"/>
                </a:cubicBezTo>
                <a:cubicBezTo>
                  <a:pt x="10485" y="4122"/>
                  <a:pt x="10094" y="4155"/>
                  <a:pt x="9708" y="4220"/>
                </a:cubicBezTo>
                <a:cubicBezTo>
                  <a:pt x="9076" y="3827"/>
                  <a:pt x="8347" y="3619"/>
                  <a:pt x="7602" y="3620"/>
                </a:cubicBezTo>
                <a:cubicBezTo>
                  <a:pt x="5429" y="3607"/>
                  <a:pt x="3656" y="5359"/>
                  <a:pt x="3642" y="7533"/>
                </a:cubicBezTo>
                <a:cubicBezTo>
                  <a:pt x="3642" y="7533"/>
                  <a:pt x="3642" y="7534"/>
                  <a:pt x="3642" y="7535"/>
                </a:cubicBezTo>
                <a:cubicBezTo>
                  <a:pt x="3642" y="8232"/>
                  <a:pt x="3830" y="8916"/>
                  <a:pt x="4186" y="9515"/>
                </a:cubicBezTo>
                <a:cubicBezTo>
                  <a:pt x="3434" y="13166"/>
                  <a:pt x="5784" y="16735"/>
                  <a:pt x="9435" y="17487"/>
                </a:cubicBezTo>
                <a:cubicBezTo>
                  <a:pt x="9907" y="17585"/>
                  <a:pt x="10389" y="17631"/>
                  <a:pt x="10872" y="17626"/>
                </a:cubicBezTo>
                <a:cubicBezTo>
                  <a:pt x="11292" y="17625"/>
                  <a:pt x="11710" y="17588"/>
                  <a:pt x="12123" y="17513"/>
                </a:cubicBezTo>
                <a:cubicBezTo>
                  <a:pt x="12700" y="17819"/>
                  <a:pt x="13343" y="17978"/>
                  <a:pt x="13995" y="17977"/>
                </a:cubicBezTo>
                <a:cubicBezTo>
                  <a:pt x="16170" y="17990"/>
                  <a:pt x="17943" y="16237"/>
                  <a:pt x="17955" y="14063"/>
                </a:cubicBezTo>
                <a:cubicBezTo>
                  <a:pt x="17955" y="14063"/>
                  <a:pt x="17955" y="14063"/>
                  <a:pt x="17955" y="14063"/>
                </a:cubicBezTo>
                <a:cubicBezTo>
                  <a:pt x="17956" y="13459"/>
                  <a:pt x="17815" y="12864"/>
                  <a:pt x="17544" y="12324"/>
                </a:cubicBezTo>
                <a:cubicBezTo>
                  <a:pt x="17649" y="11848"/>
                  <a:pt x="17702" y="11362"/>
                  <a:pt x="17701" y="10875"/>
                </a:cubicBezTo>
                <a:close/>
                <a:moveTo>
                  <a:pt x="14378" y="14098"/>
                </a:moveTo>
                <a:cubicBezTo>
                  <a:pt x="14024" y="14569"/>
                  <a:pt x="13542" y="14930"/>
                  <a:pt x="12990" y="15137"/>
                </a:cubicBezTo>
                <a:cubicBezTo>
                  <a:pt x="12310" y="15399"/>
                  <a:pt x="11585" y="15525"/>
                  <a:pt x="10857" y="15510"/>
                </a:cubicBezTo>
                <a:cubicBezTo>
                  <a:pt x="10012" y="15540"/>
                  <a:pt x="9172" y="15366"/>
                  <a:pt x="8409" y="15002"/>
                </a:cubicBezTo>
                <a:cubicBezTo>
                  <a:pt x="7961" y="14767"/>
                  <a:pt x="7576" y="14429"/>
                  <a:pt x="7285" y="14016"/>
                </a:cubicBezTo>
                <a:cubicBezTo>
                  <a:pt x="7016" y="13663"/>
                  <a:pt x="6863" y="13235"/>
                  <a:pt x="6849" y="12792"/>
                </a:cubicBezTo>
                <a:cubicBezTo>
                  <a:pt x="6847" y="12548"/>
                  <a:pt x="6951" y="12316"/>
                  <a:pt x="7133" y="12155"/>
                </a:cubicBezTo>
                <a:cubicBezTo>
                  <a:pt x="7328" y="11978"/>
                  <a:pt x="7584" y="11884"/>
                  <a:pt x="7847" y="11894"/>
                </a:cubicBezTo>
                <a:cubicBezTo>
                  <a:pt x="8065" y="11888"/>
                  <a:pt x="8278" y="11961"/>
                  <a:pt x="8448" y="12100"/>
                </a:cubicBezTo>
                <a:cubicBezTo>
                  <a:pt x="8623" y="12259"/>
                  <a:pt x="8760" y="12456"/>
                  <a:pt x="8847" y="12676"/>
                </a:cubicBezTo>
                <a:cubicBezTo>
                  <a:pt x="8950" y="12919"/>
                  <a:pt x="9082" y="13149"/>
                  <a:pt x="9238" y="13362"/>
                </a:cubicBezTo>
                <a:cubicBezTo>
                  <a:pt x="9392" y="13552"/>
                  <a:pt x="9590" y="13703"/>
                  <a:pt x="9814" y="13802"/>
                </a:cubicBezTo>
                <a:cubicBezTo>
                  <a:pt x="10129" y="13930"/>
                  <a:pt x="10467" y="13989"/>
                  <a:pt x="10806" y="13977"/>
                </a:cubicBezTo>
                <a:cubicBezTo>
                  <a:pt x="11289" y="13998"/>
                  <a:pt x="11768" y="13874"/>
                  <a:pt x="12181" y="13622"/>
                </a:cubicBezTo>
                <a:cubicBezTo>
                  <a:pt x="12487" y="13450"/>
                  <a:pt x="12679" y="13130"/>
                  <a:pt x="12685" y="12779"/>
                </a:cubicBezTo>
                <a:cubicBezTo>
                  <a:pt x="12695" y="12538"/>
                  <a:pt x="12599" y="12305"/>
                  <a:pt x="12422" y="12140"/>
                </a:cubicBezTo>
                <a:cubicBezTo>
                  <a:pt x="12212" y="11955"/>
                  <a:pt x="11963" y="11819"/>
                  <a:pt x="11694" y="11742"/>
                </a:cubicBezTo>
                <a:cubicBezTo>
                  <a:pt x="11383" y="11647"/>
                  <a:pt x="10961" y="11542"/>
                  <a:pt x="10441" y="11435"/>
                </a:cubicBezTo>
                <a:cubicBezTo>
                  <a:pt x="9829" y="11315"/>
                  <a:pt x="9230" y="11138"/>
                  <a:pt x="8651" y="10906"/>
                </a:cubicBezTo>
                <a:cubicBezTo>
                  <a:pt x="8196" y="10725"/>
                  <a:pt x="7793" y="10433"/>
                  <a:pt x="7479" y="10058"/>
                </a:cubicBezTo>
                <a:cubicBezTo>
                  <a:pt x="7178" y="9672"/>
                  <a:pt x="7021" y="9193"/>
                  <a:pt x="7037" y="8704"/>
                </a:cubicBezTo>
                <a:cubicBezTo>
                  <a:pt x="7031" y="8209"/>
                  <a:pt x="7194" y="7726"/>
                  <a:pt x="7499" y="7336"/>
                </a:cubicBezTo>
                <a:cubicBezTo>
                  <a:pt x="7848" y="6917"/>
                  <a:pt x="8309" y="6605"/>
                  <a:pt x="8828" y="6437"/>
                </a:cubicBezTo>
                <a:cubicBezTo>
                  <a:pt x="9472" y="6218"/>
                  <a:pt x="10150" y="6112"/>
                  <a:pt x="10831" y="6126"/>
                </a:cubicBezTo>
                <a:cubicBezTo>
                  <a:pt x="11370" y="6116"/>
                  <a:pt x="11907" y="6186"/>
                  <a:pt x="12425" y="6334"/>
                </a:cubicBezTo>
                <a:cubicBezTo>
                  <a:pt x="12831" y="6450"/>
                  <a:pt x="13213" y="6638"/>
                  <a:pt x="13553" y="6890"/>
                </a:cubicBezTo>
                <a:cubicBezTo>
                  <a:pt x="13822" y="7087"/>
                  <a:pt x="14048" y="7338"/>
                  <a:pt x="14216" y="7628"/>
                </a:cubicBezTo>
                <a:cubicBezTo>
                  <a:pt x="14351" y="7862"/>
                  <a:pt x="14425" y="8127"/>
                  <a:pt x="14432" y="8397"/>
                </a:cubicBezTo>
                <a:cubicBezTo>
                  <a:pt x="14429" y="8642"/>
                  <a:pt x="14328" y="8876"/>
                  <a:pt x="14151" y="9045"/>
                </a:cubicBezTo>
                <a:cubicBezTo>
                  <a:pt x="13967" y="9235"/>
                  <a:pt x="13713" y="9339"/>
                  <a:pt x="13450" y="9333"/>
                </a:cubicBezTo>
                <a:cubicBezTo>
                  <a:pt x="13238" y="9346"/>
                  <a:pt x="13029" y="9282"/>
                  <a:pt x="12862" y="9152"/>
                </a:cubicBezTo>
                <a:cubicBezTo>
                  <a:pt x="12699" y="8995"/>
                  <a:pt x="12562" y="8814"/>
                  <a:pt x="12454" y="8616"/>
                </a:cubicBezTo>
                <a:cubicBezTo>
                  <a:pt x="12307" y="8324"/>
                  <a:pt x="12098" y="8068"/>
                  <a:pt x="11841" y="7865"/>
                </a:cubicBezTo>
                <a:cubicBezTo>
                  <a:pt x="11497" y="7664"/>
                  <a:pt x="11098" y="7573"/>
                  <a:pt x="10701" y="7606"/>
                </a:cubicBezTo>
                <a:cubicBezTo>
                  <a:pt x="10287" y="7586"/>
                  <a:pt x="9876" y="7686"/>
                  <a:pt x="9518" y="7894"/>
                </a:cubicBezTo>
                <a:cubicBezTo>
                  <a:pt x="9270" y="8018"/>
                  <a:pt x="9109" y="8266"/>
                  <a:pt x="9094" y="8542"/>
                </a:cubicBezTo>
                <a:cubicBezTo>
                  <a:pt x="9091" y="8685"/>
                  <a:pt x="9139" y="8824"/>
                  <a:pt x="9231" y="8934"/>
                </a:cubicBezTo>
                <a:cubicBezTo>
                  <a:pt x="9343" y="9064"/>
                  <a:pt x="9482" y="9168"/>
                  <a:pt x="9638" y="9240"/>
                </a:cubicBezTo>
                <a:cubicBezTo>
                  <a:pt x="9814" y="9328"/>
                  <a:pt x="9998" y="9398"/>
                  <a:pt x="10187" y="9451"/>
                </a:cubicBezTo>
                <a:cubicBezTo>
                  <a:pt x="10377" y="9503"/>
                  <a:pt x="10695" y="9581"/>
                  <a:pt x="11133" y="9680"/>
                </a:cubicBezTo>
                <a:cubicBezTo>
                  <a:pt x="11686" y="9797"/>
                  <a:pt x="12192" y="9929"/>
                  <a:pt x="12645" y="10071"/>
                </a:cubicBezTo>
                <a:cubicBezTo>
                  <a:pt x="13056" y="10194"/>
                  <a:pt x="13449" y="10371"/>
                  <a:pt x="13814" y="10598"/>
                </a:cubicBezTo>
                <a:cubicBezTo>
                  <a:pt x="14132" y="10799"/>
                  <a:pt x="14396" y="11075"/>
                  <a:pt x="14584" y="11401"/>
                </a:cubicBezTo>
                <a:cubicBezTo>
                  <a:pt x="14777" y="11767"/>
                  <a:pt x="14873" y="12177"/>
                  <a:pt x="14861" y="12591"/>
                </a:cubicBezTo>
                <a:cubicBezTo>
                  <a:pt x="14865" y="13131"/>
                  <a:pt x="14698" y="13658"/>
                  <a:pt x="14383" y="1409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Graphic 107">
            <a:extLst>
              <a:ext uri="{FF2B5EF4-FFF2-40B4-BE49-F238E27FC236}">
                <a16:creationId xmlns:a16="http://schemas.microsoft.com/office/drawing/2014/main" id="{6DB4A9E0-8E1B-0503-F24B-19B613918D63}"/>
              </a:ext>
            </a:extLst>
          </p:cNvPr>
          <p:cNvSpPr/>
          <p:nvPr/>
        </p:nvSpPr>
        <p:spPr>
          <a:xfrm>
            <a:off x="11074873" y="5072332"/>
            <a:ext cx="293588" cy="293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8144" y="14347"/>
                </a:moveTo>
                <a:cubicBezTo>
                  <a:pt x="16100" y="14009"/>
                  <a:pt x="15178" y="11910"/>
                  <a:pt x="15141" y="11820"/>
                </a:cubicBezTo>
                <a:cubicBezTo>
                  <a:pt x="15139" y="11814"/>
                  <a:pt x="15136" y="11808"/>
                  <a:pt x="15132" y="11803"/>
                </a:cubicBezTo>
                <a:cubicBezTo>
                  <a:pt x="15034" y="11648"/>
                  <a:pt x="15008" y="11458"/>
                  <a:pt x="15060" y="11282"/>
                </a:cubicBezTo>
                <a:cubicBezTo>
                  <a:pt x="15172" y="11020"/>
                  <a:pt x="15600" y="10884"/>
                  <a:pt x="15883" y="10793"/>
                </a:cubicBezTo>
                <a:cubicBezTo>
                  <a:pt x="15965" y="10768"/>
                  <a:pt x="16042" y="10742"/>
                  <a:pt x="16106" y="10721"/>
                </a:cubicBezTo>
                <a:cubicBezTo>
                  <a:pt x="16333" y="10642"/>
                  <a:pt x="16540" y="10518"/>
                  <a:pt x="16716" y="10355"/>
                </a:cubicBezTo>
                <a:cubicBezTo>
                  <a:pt x="16833" y="10247"/>
                  <a:pt x="16900" y="10096"/>
                  <a:pt x="16901" y="9937"/>
                </a:cubicBezTo>
                <a:cubicBezTo>
                  <a:pt x="16874" y="9663"/>
                  <a:pt x="16677" y="9435"/>
                  <a:pt x="16410" y="9367"/>
                </a:cubicBezTo>
                <a:cubicBezTo>
                  <a:pt x="16304" y="9325"/>
                  <a:pt x="16191" y="9304"/>
                  <a:pt x="16078" y="9305"/>
                </a:cubicBezTo>
                <a:cubicBezTo>
                  <a:pt x="15971" y="9303"/>
                  <a:pt x="15865" y="9324"/>
                  <a:pt x="15768" y="9367"/>
                </a:cubicBezTo>
                <a:cubicBezTo>
                  <a:pt x="15569" y="9468"/>
                  <a:pt x="15353" y="9530"/>
                  <a:pt x="15131" y="9549"/>
                </a:cubicBezTo>
                <a:cubicBezTo>
                  <a:pt x="15058" y="9547"/>
                  <a:pt x="14987" y="9532"/>
                  <a:pt x="14920" y="9503"/>
                </a:cubicBezTo>
                <a:cubicBezTo>
                  <a:pt x="14925" y="9408"/>
                  <a:pt x="14931" y="9309"/>
                  <a:pt x="14938" y="9207"/>
                </a:cubicBezTo>
                <a:lnTo>
                  <a:pt x="14938" y="9163"/>
                </a:lnTo>
                <a:cubicBezTo>
                  <a:pt x="15086" y="8129"/>
                  <a:pt x="15019" y="7075"/>
                  <a:pt x="14743" y="6067"/>
                </a:cubicBezTo>
                <a:cubicBezTo>
                  <a:pt x="14522" y="5562"/>
                  <a:pt x="14204" y="5106"/>
                  <a:pt x="13807" y="4725"/>
                </a:cubicBezTo>
                <a:cubicBezTo>
                  <a:pt x="13479" y="4416"/>
                  <a:pt x="13100" y="4165"/>
                  <a:pt x="12687" y="3985"/>
                </a:cubicBezTo>
                <a:cubicBezTo>
                  <a:pt x="12137" y="3744"/>
                  <a:pt x="11544" y="3617"/>
                  <a:pt x="10944" y="3613"/>
                </a:cubicBezTo>
                <a:lnTo>
                  <a:pt x="10643" y="3613"/>
                </a:lnTo>
                <a:cubicBezTo>
                  <a:pt x="10041" y="3616"/>
                  <a:pt x="9447" y="3742"/>
                  <a:pt x="8896" y="3983"/>
                </a:cubicBezTo>
                <a:cubicBezTo>
                  <a:pt x="8485" y="4164"/>
                  <a:pt x="8108" y="4415"/>
                  <a:pt x="7783" y="4725"/>
                </a:cubicBezTo>
                <a:cubicBezTo>
                  <a:pt x="7388" y="5106"/>
                  <a:pt x="7071" y="5561"/>
                  <a:pt x="6852" y="6065"/>
                </a:cubicBezTo>
                <a:cubicBezTo>
                  <a:pt x="6574" y="7072"/>
                  <a:pt x="6508" y="8126"/>
                  <a:pt x="6656" y="9161"/>
                </a:cubicBezTo>
                <a:cubicBezTo>
                  <a:pt x="6662" y="9271"/>
                  <a:pt x="6670" y="9387"/>
                  <a:pt x="6677" y="9500"/>
                </a:cubicBezTo>
                <a:cubicBezTo>
                  <a:pt x="6597" y="9534"/>
                  <a:pt x="6512" y="9550"/>
                  <a:pt x="6426" y="9547"/>
                </a:cubicBezTo>
                <a:cubicBezTo>
                  <a:pt x="6188" y="9536"/>
                  <a:pt x="5956" y="9474"/>
                  <a:pt x="5745" y="9364"/>
                </a:cubicBezTo>
                <a:cubicBezTo>
                  <a:pt x="5663" y="9328"/>
                  <a:pt x="5575" y="9309"/>
                  <a:pt x="5486" y="9310"/>
                </a:cubicBezTo>
                <a:cubicBezTo>
                  <a:pt x="5324" y="9312"/>
                  <a:pt x="5166" y="9356"/>
                  <a:pt x="5028" y="9439"/>
                </a:cubicBezTo>
                <a:cubicBezTo>
                  <a:pt x="4865" y="9524"/>
                  <a:pt x="4747" y="9675"/>
                  <a:pt x="4704" y="9854"/>
                </a:cubicBezTo>
                <a:cubicBezTo>
                  <a:pt x="4674" y="10059"/>
                  <a:pt x="4756" y="10264"/>
                  <a:pt x="4920" y="10392"/>
                </a:cubicBezTo>
                <a:cubicBezTo>
                  <a:pt x="5089" y="10533"/>
                  <a:pt x="5282" y="10644"/>
                  <a:pt x="5489" y="10719"/>
                </a:cubicBezTo>
                <a:cubicBezTo>
                  <a:pt x="5554" y="10745"/>
                  <a:pt x="5633" y="10768"/>
                  <a:pt x="5712" y="10791"/>
                </a:cubicBezTo>
                <a:cubicBezTo>
                  <a:pt x="5995" y="10881"/>
                  <a:pt x="6425" y="11017"/>
                  <a:pt x="6537" y="11280"/>
                </a:cubicBezTo>
                <a:cubicBezTo>
                  <a:pt x="6588" y="11456"/>
                  <a:pt x="6562" y="11646"/>
                  <a:pt x="6465" y="11801"/>
                </a:cubicBezTo>
                <a:cubicBezTo>
                  <a:pt x="6462" y="11806"/>
                  <a:pt x="6459" y="11812"/>
                  <a:pt x="6457" y="11818"/>
                </a:cubicBezTo>
                <a:cubicBezTo>
                  <a:pt x="6259" y="12251"/>
                  <a:pt x="6000" y="12654"/>
                  <a:pt x="5688" y="13015"/>
                </a:cubicBezTo>
                <a:cubicBezTo>
                  <a:pt x="5419" y="13332"/>
                  <a:pt x="5107" y="13609"/>
                  <a:pt x="4759" y="13837"/>
                </a:cubicBezTo>
                <a:cubicBezTo>
                  <a:pt x="4364" y="14095"/>
                  <a:pt x="3920" y="14268"/>
                  <a:pt x="3455" y="14345"/>
                </a:cubicBezTo>
                <a:cubicBezTo>
                  <a:pt x="3275" y="14376"/>
                  <a:pt x="3146" y="14537"/>
                  <a:pt x="3156" y="14719"/>
                </a:cubicBezTo>
                <a:cubicBezTo>
                  <a:pt x="3159" y="14773"/>
                  <a:pt x="3171" y="14826"/>
                  <a:pt x="3193" y="14875"/>
                </a:cubicBezTo>
                <a:cubicBezTo>
                  <a:pt x="3305" y="15082"/>
                  <a:pt x="3490" y="15240"/>
                  <a:pt x="3711" y="15319"/>
                </a:cubicBezTo>
                <a:cubicBezTo>
                  <a:pt x="4190" y="15514"/>
                  <a:pt x="4693" y="15645"/>
                  <a:pt x="5206" y="15709"/>
                </a:cubicBezTo>
                <a:cubicBezTo>
                  <a:pt x="5247" y="15816"/>
                  <a:pt x="5278" y="15926"/>
                  <a:pt x="5298" y="16038"/>
                </a:cubicBezTo>
                <a:cubicBezTo>
                  <a:pt x="5323" y="16153"/>
                  <a:pt x="5349" y="16272"/>
                  <a:pt x="5386" y="16398"/>
                </a:cubicBezTo>
                <a:cubicBezTo>
                  <a:pt x="5431" y="16585"/>
                  <a:pt x="5605" y="16711"/>
                  <a:pt x="5796" y="16697"/>
                </a:cubicBezTo>
                <a:cubicBezTo>
                  <a:pt x="5915" y="16692"/>
                  <a:pt x="6032" y="16675"/>
                  <a:pt x="6148" y="16649"/>
                </a:cubicBezTo>
                <a:cubicBezTo>
                  <a:pt x="6411" y="16592"/>
                  <a:pt x="6680" y="16562"/>
                  <a:pt x="6949" y="16560"/>
                </a:cubicBezTo>
                <a:cubicBezTo>
                  <a:pt x="7142" y="16560"/>
                  <a:pt x="7335" y="16577"/>
                  <a:pt x="7525" y="16609"/>
                </a:cubicBezTo>
                <a:cubicBezTo>
                  <a:pt x="7920" y="16711"/>
                  <a:pt x="8286" y="16901"/>
                  <a:pt x="8597" y="17164"/>
                </a:cubicBezTo>
                <a:cubicBezTo>
                  <a:pt x="9188" y="17668"/>
                  <a:pt x="9932" y="17959"/>
                  <a:pt x="10709" y="17989"/>
                </a:cubicBezTo>
                <a:cubicBezTo>
                  <a:pt x="10734" y="17989"/>
                  <a:pt x="10760" y="17989"/>
                  <a:pt x="10786" y="17989"/>
                </a:cubicBezTo>
                <a:cubicBezTo>
                  <a:pt x="10811" y="17989"/>
                  <a:pt x="10858" y="17989"/>
                  <a:pt x="10896" y="17989"/>
                </a:cubicBezTo>
                <a:cubicBezTo>
                  <a:pt x="11672" y="17959"/>
                  <a:pt x="12416" y="17668"/>
                  <a:pt x="13008" y="17165"/>
                </a:cubicBezTo>
                <a:cubicBezTo>
                  <a:pt x="13319" y="16903"/>
                  <a:pt x="13685" y="16713"/>
                  <a:pt x="14079" y="16610"/>
                </a:cubicBezTo>
                <a:cubicBezTo>
                  <a:pt x="14269" y="16578"/>
                  <a:pt x="14462" y="16562"/>
                  <a:pt x="14655" y="16562"/>
                </a:cubicBezTo>
                <a:cubicBezTo>
                  <a:pt x="14924" y="16564"/>
                  <a:pt x="15193" y="16592"/>
                  <a:pt x="15457" y="16647"/>
                </a:cubicBezTo>
                <a:cubicBezTo>
                  <a:pt x="15572" y="16672"/>
                  <a:pt x="15690" y="16687"/>
                  <a:pt x="15808" y="16690"/>
                </a:cubicBezTo>
                <a:lnTo>
                  <a:pt x="15826" y="16690"/>
                </a:lnTo>
                <a:cubicBezTo>
                  <a:pt x="16010" y="16698"/>
                  <a:pt x="16175" y="16575"/>
                  <a:pt x="16219" y="16396"/>
                </a:cubicBezTo>
                <a:cubicBezTo>
                  <a:pt x="16255" y="16273"/>
                  <a:pt x="16281" y="16158"/>
                  <a:pt x="16306" y="16036"/>
                </a:cubicBezTo>
                <a:cubicBezTo>
                  <a:pt x="16327" y="15924"/>
                  <a:pt x="16357" y="15815"/>
                  <a:pt x="16397" y="15708"/>
                </a:cubicBezTo>
                <a:cubicBezTo>
                  <a:pt x="16911" y="15644"/>
                  <a:pt x="17413" y="15513"/>
                  <a:pt x="17893" y="15318"/>
                </a:cubicBezTo>
                <a:cubicBezTo>
                  <a:pt x="18113" y="15239"/>
                  <a:pt x="18297" y="15081"/>
                  <a:pt x="18410" y="14876"/>
                </a:cubicBezTo>
                <a:cubicBezTo>
                  <a:pt x="18432" y="14826"/>
                  <a:pt x="18445" y="14772"/>
                  <a:pt x="18448" y="14718"/>
                </a:cubicBezTo>
                <a:cubicBezTo>
                  <a:pt x="18458" y="14535"/>
                  <a:pt x="18329" y="14375"/>
                  <a:pt x="18149" y="1434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2" name="Graphic 172">
            <a:extLst>
              <a:ext uri="{FF2B5EF4-FFF2-40B4-BE49-F238E27FC236}">
                <a16:creationId xmlns:a16="http://schemas.microsoft.com/office/drawing/2014/main" id="{F8A53BC1-1DD1-B49D-0FFE-8C384F2AF0E2}"/>
              </a:ext>
            </a:extLst>
          </p:cNvPr>
          <p:cNvSpPr/>
          <p:nvPr/>
        </p:nvSpPr>
        <p:spPr>
          <a:xfrm>
            <a:off x="11100342" y="5473842"/>
            <a:ext cx="293588" cy="293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7932" y="6872"/>
                </a:moveTo>
                <a:cubicBezTo>
                  <a:pt x="17415" y="7098"/>
                  <a:pt x="16868" y="7248"/>
                  <a:pt x="16309" y="7318"/>
                </a:cubicBezTo>
                <a:cubicBezTo>
                  <a:pt x="16899" y="6967"/>
                  <a:pt x="17340" y="6411"/>
                  <a:pt x="17549" y="5756"/>
                </a:cubicBezTo>
                <a:cubicBezTo>
                  <a:pt x="16996" y="6084"/>
                  <a:pt x="16392" y="6316"/>
                  <a:pt x="15762" y="6440"/>
                </a:cubicBezTo>
                <a:cubicBezTo>
                  <a:pt x="14701" y="5303"/>
                  <a:pt x="12919" y="5241"/>
                  <a:pt x="11782" y="6302"/>
                </a:cubicBezTo>
                <a:cubicBezTo>
                  <a:pt x="11208" y="6837"/>
                  <a:pt x="10883" y="7587"/>
                  <a:pt x="10886" y="8372"/>
                </a:cubicBezTo>
                <a:cubicBezTo>
                  <a:pt x="10884" y="8590"/>
                  <a:pt x="10906" y="8807"/>
                  <a:pt x="10952" y="9020"/>
                </a:cubicBezTo>
                <a:cubicBezTo>
                  <a:pt x="8682" y="8907"/>
                  <a:pt x="6569" y="7830"/>
                  <a:pt x="5143" y="6061"/>
                </a:cubicBezTo>
                <a:cubicBezTo>
                  <a:pt x="4390" y="7351"/>
                  <a:pt x="4768" y="9004"/>
                  <a:pt x="6007" y="9838"/>
                </a:cubicBezTo>
                <a:cubicBezTo>
                  <a:pt x="5561" y="9826"/>
                  <a:pt x="5124" y="9707"/>
                  <a:pt x="4733" y="9490"/>
                </a:cubicBezTo>
                <a:lnTo>
                  <a:pt x="4733" y="9521"/>
                </a:lnTo>
                <a:cubicBezTo>
                  <a:pt x="4734" y="10865"/>
                  <a:pt x="5676" y="12024"/>
                  <a:pt x="6991" y="12298"/>
                </a:cubicBezTo>
                <a:cubicBezTo>
                  <a:pt x="6750" y="12361"/>
                  <a:pt x="6502" y="12392"/>
                  <a:pt x="6252" y="12391"/>
                </a:cubicBezTo>
                <a:cubicBezTo>
                  <a:pt x="6073" y="12394"/>
                  <a:pt x="5895" y="12378"/>
                  <a:pt x="5719" y="12342"/>
                </a:cubicBezTo>
                <a:cubicBezTo>
                  <a:pt x="6090" y="13490"/>
                  <a:pt x="7146" y="14279"/>
                  <a:pt x="8352" y="14311"/>
                </a:cubicBezTo>
                <a:cubicBezTo>
                  <a:pt x="7356" y="15092"/>
                  <a:pt x="6126" y="15517"/>
                  <a:pt x="4860" y="15516"/>
                </a:cubicBezTo>
                <a:cubicBezTo>
                  <a:pt x="4635" y="15518"/>
                  <a:pt x="4410" y="15505"/>
                  <a:pt x="4186" y="15477"/>
                </a:cubicBezTo>
                <a:cubicBezTo>
                  <a:pt x="7913" y="17867"/>
                  <a:pt x="12872" y="16784"/>
                  <a:pt x="15262" y="13057"/>
                </a:cubicBezTo>
                <a:cubicBezTo>
                  <a:pt x="16095" y="11759"/>
                  <a:pt x="16535" y="10247"/>
                  <a:pt x="16530" y="8704"/>
                </a:cubicBezTo>
                <a:cubicBezTo>
                  <a:pt x="16530" y="8580"/>
                  <a:pt x="16526" y="8459"/>
                  <a:pt x="16520" y="8339"/>
                </a:cubicBezTo>
                <a:cubicBezTo>
                  <a:pt x="17076" y="7940"/>
                  <a:pt x="17555" y="7443"/>
                  <a:pt x="17932" y="687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3" name="Graphic 186">
            <a:extLst>
              <a:ext uri="{FF2B5EF4-FFF2-40B4-BE49-F238E27FC236}">
                <a16:creationId xmlns:a16="http://schemas.microsoft.com/office/drawing/2014/main" id="{05A104B4-D006-B1E0-8634-F6B5B96917FD}"/>
              </a:ext>
            </a:extLst>
          </p:cNvPr>
          <p:cNvSpPr/>
          <p:nvPr/>
        </p:nvSpPr>
        <p:spPr>
          <a:xfrm>
            <a:off x="10239568" y="5461225"/>
            <a:ext cx="293588" cy="293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800" y="3821"/>
                </a:moveTo>
                <a:cubicBezTo>
                  <a:pt x="6946" y="3831"/>
                  <a:pt x="3830" y="6964"/>
                  <a:pt x="3840" y="10818"/>
                </a:cubicBezTo>
                <a:cubicBezTo>
                  <a:pt x="3844" y="12281"/>
                  <a:pt x="4308" y="13705"/>
                  <a:pt x="5165" y="14890"/>
                </a:cubicBezTo>
                <a:lnTo>
                  <a:pt x="4301" y="17482"/>
                </a:lnTo>
                <a:lnTo>
                  <a:pt x="6977" y="16625"/>
                </a:lnTo>
                <a:cubicBezTo>
                  <a:pt x="8109" y="17379"/>
                  <a:pt x="9440" y="17780"/>
                  <a:pt x="10800" y="17779"/>
                </a:cubicBezTo>
                <a:cubicBezTo>
                  <a:pt x="14654" y="17779"/>
                  <a:pt x="17779" y="14654"/>
                  <a:pt x="17779" y="10800"/>
                </a:cubicBezTo>
                <a:cubicBezTo>
                  <a:pt x="17779" y="6946"/>
                  <a:pt x="14654" y="3821"/>
                  <a:pt x="10800" y="3821"/>
                </a:cubicBezTo>
                <a:close/>
                <a:moveTo>
                  <a:pt x="14849" y="13676"/>
                </a:moveTo>
                <a:cubicBezTo>
                  <a:pt x="14564" y="14193"/>
                  <a:pt x="14062" y="14555"/>
                  <a:pt x="13481" y="14661"/>
                </a:cubicBezTo>
                <a:cubicBezTo>
                  <a:pt x="13121" y="14738"/>
                  <a:pt x="12642" y="14800"/>
                  <a:pt x="11043" y="14136"/>
                </a:cubicBezTo>
                <a:cubicBezTo>
                  <a:pt x="9633" y="13443"/>
                  <a:pt x="8436" y="12383"/>
                  <a:pt x="7579" y="11067"/>
                </a:cubicBezTo>
                <a:cubicBezTo>
                  <a:pt x="7106" y="10460"/>
                  <a:pt x="6819" y="9729"/>
                  <a:pt x="6752" y="8962"/>
                </a:cubicBezTo>
                <a:cubicBezTo>
                  <a:pt x="6734" y="8320"/>
                  <a:pt x="6993" y="7701"/>
                  <a:pt x="7464" y="7263"/>
                </a:cubicBezTo>
                <a:cubicBezTo>
                  <a:pt x="7660" y="7091"/>
                  <a:pt x="7915" y="7002"/>
                  <a:pt x="8176" y="7014"/>
                </a:cubicBezTo>
                <a:cubicBezTo>
                  <a:pt x="8261" y="7014"/>
                  <a:pt x="8339" y="7018"/>
                  <a:pt x="8409" y="7021"/>
                </a:cubicBezTo>
                <a:cubicBezTo>
                  <a:pt x="8613" y="7030"/>
                  <a:pt x="8716" y="7042"/>
                  <a:pt x="8850" y="7366"/>
                </a:cubicBezTo>
                <a:cubicBezTo>
                  <a:pt x="9019" y="7772"/>
                  <a:pt x="9426" y="8773"/>
                  <a:pt x="9476" y="8878"/>
                </a:cubicBezTo>
                <a:cubicBezTo>
                  <a:pt x="9546" y="8991"/>
                  <a:pt x="9557" y="9132"/>
                  <a:pt x="9505" y="9256"/>
                </a:cubicBezTo>
                <a:cubicBezTo>
                  <a:pt x="9448" y="9374"/>
                  <a:pt x="9372" y="9482"/>
                  <a:pt x="9280" y="9576"/>
                </a:cubicBezTo>
                <a:cubicBezTo>
                  <a:pt x="9178" y="9695"/>
                  <a:pt x="9080" y="9785"/>
                  <a:pt x="8978" y="9912"/>
                </a:cubicBezTo>
                <a:cubicBezTo>
                  <a:pt x="8883" y="10023"/>
                  <a:pt x="8777" y="10142"/>
                  <a:pt x="8896" y="10344"/>
                </a:cubicBezTo>
                <a:cubicBezTo>
                  <a:pt x="9201" y="10866"/>
                  <a:pt x="9582" y="11340"/>
                  <a:pt x="10025" y="11751"/>
                </a:cubicBezTo>
                <a:cubicBezTo>
                  <a:pt x="10500" y="12187"/>
                  <a:pt x="11054" y="12529"/>
                  <a:pt x="11657" y="12759"/>
                </a:cubicBezTo>
                <a:cubicBezTo>
                  <a:pt x="11821" y="12837"/>
                  <a:pt x="12015" y="12806"/>
                  <a:pt x="12147" y="12681"/>
                </a:cubicBezTo>
                <a:cubicBezTo>
                  <a:pt x="12341" y="12451"/>
                  <a:pt x="12523" y="12211"/>
                  <a:pt x="12691" y="11961"/>
                </a:cubicBezTo>
                <a:cubicBezTo>
                  <a:pt x="12794" y="11790"/>
                  <a:pt x="13010" y="11724"/>
                  <a:pt x="13190" y="11809"/>
                </a:cubicBezTo>
                <a:cubicBezTo>
                  <a:pt x="13378" y="11875"/>
                  <a:pt x="14373" y="12367"/>
                  <a:pt x="14577" y="12470"/>
                </a:cubicBezTo>
                <a:cubicBezTo>
                  <a:pt x="14782" y="12572"/>
                  <a:pt x="14917" y="12622"/>
                  <a:pt x="14966" y="12708"/>
                </a:cubicBezTo>
                <a:cubicBezTo>
                  <a:pt x="15019" y="13035"/>
                  <a:pt x="14978" y="13371"/>
                  <a:pt x="14847" y="1367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B89BBC22-34F5-BEE5-62A7-FCAE83789BFC}"/>
              </a:ext>
            </a:extLst>
          </p:cNvPr>
          <p:cNvSpPr/>
          <p:nvPr/>
        </p:nvSpPr>
        <p:spPr>
          <a:xfrm>
            <a:off x="9426275" y="5459728"/>
            <a:ext cx="296542" cy="29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8"/>
                  <a:pt x="0" y="10801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8"/>
                  <a:pt x="16764" y="0"/>
                  <a:pt x="10800" y="0"/>
                </a:cubicBezTo>
                <a:close/>
                <a:moveTo>
                  <a:pt x="10800" y="6075"/>
                </a:moveTo>
                <a:cubicBezTo>
                  <a:pt x="10800" y="6075"/>
                  <a:pt x="15025" y="6076"/>
                  <a:pt x="16081" y="6365"/>
                </a:cubicBezTo>
                <a:cubicBezTo>
                  <a:pt x="16659" y="6521"/>
                  <a:pt x="17114" y="6976"/>
                  <a:pt x="17270" y="7554"/>
                </a:cubicBezTo>
                <a:cubicBezTo>
                  <a:pt x="17559" y="8610"/>
                  <a:pt x="17548" y="10813"/>
                  <a:pt x="17548" y="10813"/>
                </a:cubicBezTo>
                <a:cubicBezTo>
                  <a:pt x="17548" y="10813"/>
                  <a:pt x="17548" y="13001"/>
                  <a:pt x="17270" y="14057"/>
                </a:cubicBezTo>
                <a:cubicBezTo>
                  <a:pt x="17114" y="14635"/>
                  <a:pt x="16659" y="15091"/>
                  <a:pt x="16081" y="15246"/>
                </a:cubicBezTo>
                <a:cubicBezTo>
                  <a:pt x="15025" y="15524"/>
                  <a:pt x="10800" y="15525"/>
                  <a:pt x="10800" y="15525"/>
                </a:cubicBezTo>
                <a:cubicBezTo>
                  <a:pt x="10800" y="15525"/>
                  <a:pt x="6586" y="15526"/>
                  <a:pt x="5519" y="15237"/>
                </a:cubicBezTo>
                <a:cubicBezTo>
                  <a:pt x="4941" y="15082"/>
                  <a:pt x="4483" y="14624"/>
                  <a:pt x="4327" y="14046"/>
                </a:cubicBezTo>
                <a:cubicBezTo>
                  <a:pt x="4049" y="13001"/>
                  <a:pt x="4052" y="10801"/>
                  <a:pt x="4052" y="10801"/>
                </a:cubicBezTo>
                <a:cubicBezTo>
                  <a:pt x="4052" y="10801"/>
                  <a:pt x="4049" y="8610"/>
                  <a:pt x="4327" y="7554"/>
                </a:cubicBezTo>
                <a:cubicBezTo>
                  <a:pt x="4483" y="6976"/>
                  <a:pt x="4952" y="6509"/>
                  <a:pt x="5519" y="6354"/>
                </a:cubicBezTo>
                <a:cubicBezTo>
                  <a:pt x="6575" y="6076"/>
                  <a:pt x="10800" y="6075"/>
                  <a:pt x="10800" y="6075"/>
                </a:cubicBezTo>
                <a:close/>
                <a:moveTo>
                  <a:pt x="9453" y="8777"/>
                </a:moveTo>
                <a:lnTo>
                  <a:pt x="9453" y="12823"/>
                </a:lnTo>
                <a:lnTo>
                  <a:pt x="12968" y="10801"/>
                </a:lnTo>
                <a:lnTo>
                  <a:pt x="9453" y="8777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480C85C9-6500-AE90-6167-E103F0386099}"/>
              </a:ext>
            </a:extLst>
          </p:cNvPr>
          <p:cNvSpPr/>
          <p:nvPr/>
        </p:nvSpPr>
        <p:spPr>
          <a:xfrm>
            <a:off x="9829839" y="5464870"/>
            <a:ext cx="294251" cy="294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  <a:moveTo>
                  <a:pt x="10800" y="4599"/>
                </a:moveTo>
                <a:cubicBezTo>
                  <a:pt x="12484" y="4599"/>
                  <a:pt x="12695" y="4603"/>
                  <a:pt x="13356" y="4634"/>
                </a:cubicBezTo>
                <a:cubicBezTo>
                  <a:pt x="14016" y="4664"/>
                  <a:pt x="14466" y="4770"/>
                  <a:pt x="14861" y="4923"/>
                </a:cubicBezTo>
                <a:cubicBezTo>
                  <a:pt x="15275" y="5079"/>
                  <a:pt x="15651" y="5324"/>
                  <a:pt x="15961" y="5639"/>
                </a:cubicBezTo>
                <a:cubicBezTo>
                  <a:pt x="16276" y="5949"/>
                  <a:pt x="16521" y="6322"/>
                  <a:pt x="16677" y="6736"/>
                </a:cubicBezTo>
                <a:cubicBezTo>
                  <a:pt x="16830" y="7130"/>
                  <a:pt x="16936" y="7580"/>
                  <a:pt x="16966" y="8241"/>
                </a:cubicBezTo>
                <a:cubicBezTo>
                  <a:pt x="16997" y="8902"/>
                  <a:pt x="17001" y="9116"/>
                  <a:pt x="17001" y="10800"/>
                </a:cubicBezTo>
                <a:cubicBezTo>
                  <a:pt x="17001" y="12484"/>
                  <a:pt x="16993" y="12695"/>
                  <a:pt x="16963" y="13356"/>
                </a:cubicBezTo>
                <a:cubicBezTo>
                  <a:pt x="16933" y="14016"/>
                  <a:pt x="16830" y="14466"/>
                  <a:pt x="16677" y="14861"/>
                </a:cubicBezTo>
                <a:cubicBezTo>
                  <a:pt x="16354" y="15694"/>
                  <a:pt x="15694" y="16351"/>
                  <a:pt x="14861" y="16673"/>
                </a:cubicBezTo>
                <a:cubicBezTo>
                  <a:pt x="14467" y="16826"/>
                  <a:pt x="14016" y="16933"/>
                  <a:pt x="13356" y="16963"/>
                </a:cubicBezTo>
                <a:cubicBezTo>
                  <a:pt x="12695" y="16993"/>
                  <a:pt x="12484" y="17001"/>
                  <a:pt x="10800" y="17001"/>
                </a:cubicBezTo>
                <a:cubicBezTo>
                  <a:pt x="9116" y="17001"/>
                  <a:pt x="8905" y="16993"/>
                  <a:pt x="8244" y="16963"/>
                </a:cubicBezTo>
                <a:cubicBezTo>
                  <a:pt x="7584" y="16933"/>
                  <a:pt x="7133" y="16826"/>
                  <a:pt x="6739" y="16673"/>
                </a:cubicBezTo>
                <a:cubicBezTo>
                  <a:pt x="6325" y="16517"/>
                  <a:pt x="5949" y="16276"/>
                  <a:pt x="5639" y="15961"/>
                </a:cubicBezTo>
                <a:cubicBezTo>
                  <a:pt x="5324" y="15651"/>
                  <a:pt x="5079" y="15275"/>
                  <a:pt x="4923" y="14861"/>
                </a:cubicBezTo>
                <a:cubicBezTo>
                  <a:pt x="4770" y="14467"/>
                  <a:pt x="4667" y="14016"/>
                  <a:pt x="4637" y="13356"/>
                </a:cubicBezTo>
                <a:cubicBezTo>
                  <a:pt x="4607" y="12695"/>
                  <a:pt x="4599" y="12484"/>
                  <a:pt x="4599" y="10800"/>
                </a:cubicBezTo>
                <a:cubicBezTo>
                  <a:pt x="4599" y="9116"/>
                  <a:pt x="4607" y="8902"/>
                  <a:pt x="4637" y="8241"/>
                </a:cubicBezTo>
                <a:cubicBezTo>
                  <a:pt x="4667" y="7580"/>
                  <a:pt x="4770" y="7130"/>
                  <a:pt x="4923" y="6736"/>
                </a:cubicBezTo>
                <a:cubicBezTo>
                  <a:pt x="5079" y="6322"/>
                  <a:pt x="5324" y="5949"/>
                  <a:pt x="5639" y="5639"/>
                </a:cubicBezTo>
                <a:cubicBezTo>
                  <a:pt x="5949" y="5324"/>
                  <a:pt x="6325" y="5079"/>
                  <a:pt x="6739" y="4923"/>
                </a:cubicBezTo>
                <a:cubicBezTo>
                  <a:pt x="7134" y="4770"/>
                  <a:pt x="7584" y="4664"/>
                  <a:pt x="8244" y="4634"/>
                </a:cubicBezTo>
                <a:cubicBezTo>
                  <a:pt x="8905" y="4603"/>
                  <a:pt x="9116" y="4599"/>
                  <a:pt x="10800" y="4599"/>
                </a:cubicBezTo>
                <a:close/>
                <a:moveTo>
                  <a:pt x="10800" y="5716"/>
                </a:moveTo>
                <a:cubicBezTo>
                  <a:pt x="9144" y="5716"/>
                  <a:pt x="8947" y="5721"/>
                  <a:pt x="8293" y="5751"/>
                </a:cubicBezTo>
                <a:cubicBezTo>
                  <a:pt x="7688" y="5779"/>
                  <a:pt x="7362" y="5879"/>
                  <a:pt x="7144" y="5964"/>
                </a:cubicBezTo>
                <a:cubicBezTo>
                  <a:pt x="6875" y="6063"/>
                  <a:pt x="6628" y="6222"/>
                  <a:pt x="6428" y="6428"/>
                </a:cubicBezTo>
                <a:cubicBezTo>
                  <a:pt x="6222" y="6628"/>
                  <a:pt x="6067" y="6871"/>
                  <a:pt x="5967" y="7141"/>
                </a:cubicBezTo>
                <a:cubicBezTo>
                  <a:pt x="5883" y="7359"/>
                  <a:pt x="5778" y="7688"/>
                  <a:pt x="5751" y="8293"/>
                </a:cubicBezTo>
                <a:cubicBezTo>
                  <a:pt x="5721" y="8947"/>
                  <a:pt x="5716" y="9144"/>
                  <a:pt x="5716" y="10800"/>
                </a:cubicBezTo>
                <a:cubicBezTo>
                  <a:pt x="5716" y="12456"/>
                  <a:pt x="5721" y="12650"/>
                  <a:pt x="5751" y="13304"/>
                </a:cubicBezTo>
                <a:cubicBezTo>
                  <a:pt x="5778" y="13908"/>
                  <a:pt x="5883" y="14237"/>
                  <a:pt x="5967" y="14456"/>
                </a:cubicBezTo>
                <a:cubicBezTo>
                  <a:pt x="6067" y="14725"/>
                  <a:pt x="6222" y="14968"/>
                  <a:pt x="6428" y="15168"/>
                </a:cubicBezTo>
                <a:cubicBezTo>
                  <a:pt x="6628" y="15374"/>
                  <a:pt x="6875" y="15533"/>
                  <a:pt x="7144" y="15633"/>
                </a:cubicBezTo>
                <a:cubicBezTo>
                  <a:pt x="7363" y="15718"/>
                  <a:pt x="7688" y="15818"/>
                  <a:pt x="8293" y="15846"/>
                </a:cubicBezTo>
                <a:cubicBezTo>
                  <a:pt x="8947" y="15875"/>
                  <a:pt x="9144" y="15884"/>
                  <a:pt x="10800" y="15884"/>
                </a:cubicBezTo>
                <a:cubicBezTo>
                  <a:pt x="12456" y="15884"/>
                  <a:pt x="12653" y="15875"/>
                  <a:pt x="13307" y="15846"/>
                </a:cubicBezTo>
                <a:cubicBezTo>
                  <a:pt x="13912" y="15818"/>
                  <a:pt x="14241" y="15718"/>
                  <a:pt x="14459" y="15633"/>
                </a:cubicBezTo>
                <a:cubicBezTo>
                  <a:pt x="15000" y="15424"/>
                  <a:pt x="15427" y="14997"/>
                  <a:pt x="15636" y="14456"/>
                </a:cubicBezTo>
                <a:cubicBezTo>
                  <a:pt x="15721" y="14237"/>
                  <a:pt x="15821" y="13908"/>
                  <a:pt x="15849" y="13304"/>
                </a:cubicBezTo>
                <a:cubicBezTo>
                  <a:pt x="15879" y="12650"/>
                  <a:pt x="15884" y="12456"/>
                  <a:pt x="15884" y="10800"/>
                </a:cubicBezTo>
                <a:cubicBezTo>
                  <a:pt x="15884" y="9144"/>
                  <a:pt x="15879" y="8947"/>
                  <a:pt x="15849" y="8293"/>
                </a:cubicBezTo>
                <a:cubicBezTo>
                  <a:pt x="15822" y="7688"/>
                  <a:pt x="15721" y="7359"/>
                  <a:pt x="15636" y="7141"/>
                </a:cubicBezTo>
                <a:cubicBezTo>
                  <a:pt x="15537" y="6871"/>
                  <a:pt x="15378" y="6628"/>
                  <a:pt x="15172" y="6428"/>
                </a:cubicBezTo>
                <a:cubicBezTo>
                  <a:pt x="14972" y="6222"/>
                  <a:pt x="14729" y="6063"/>
                  <a:pt x="14459" y="5964"/>
                </a:cubicBezTo>
                <a:cubicBezTo>
                  <a:pt x="14241" y="5879"/>
                  <a:pt x="13912" y="5778"/>
                  <a:pt x="13307" y="5751"/>
                </a:cubicBezTo>
                <a:cubicBezTo>
                  <a:pt x="12653" y="5721"/>
                  <a:pt x="12456" y="5716"/>
                  <a:pt x="10800" y="5716"/>
                </a:cubicBezTo>
                <a:close/>
                <a:moveTo>
                  <a:pt x="14110" y="6746"/>
                </a:moveTo>
                <a:cubicBezTo>
                  <a:pt x="14521" y="6746"/>
                  <a:pt x="14854" y="7079"/>
                  <a:pt x="14854" y="7490"/>
                </a:cubicBezTo>
                <a:cubicBezTo>
                  <a:pt x="14854" y="7901"/>
                  <a:pt x="14521" y="8234"/>
                  <a:pt x="14110" y="8234"/>
                </a:cubicBezTo>
                <a:cubicBezTo>
                  <a:pt x="13699" y="8234"/>
                  <a:pt x="13366" y="7901"/>
                  <a:pt x="13366" y="7490"/>
                </a:cubicBezTo>
                <a:cubicBezTo>
                  <a:pt x="13366" y="7079"/>
                  <a:pt x="13699" y="6746"/>
                  <a:pt x="14110" y="6746"/>
                </a:cubicBezTo>
                <a:close/>
                <a:moveTo>
                  <a:pt x="10800" y="7616"/>
                </a:moveTo>
                <a:cubicBezTo>
                  <a:pt x="12559" y="7616"/>
                  <a:pt x="13984" y="9041"/>
                  <a:pt x="13984" y="10800"/>
                </a:cubicBezTo>
                <a:cubicBezTo>
                  <a:pt x="13984" y="12559"/>
                  <a:pt x="12559" y="13984"/>
                  <a:pt x="10800" y="13984"/>
                </a:cubicBezTo>
                <a:cubicBezTo>
                  <a:pt x="9041" y="13984"/>
                  <a:pt x="7616" y="12559"/>
                  <a:pt x="7616" y="10800"/>
                </a:cubicBezTo>
                <a:cubicBezTo>
                  <a:pt x="7616" y="9041"/>
                  <a:pt x="9041" y="7616"/>
                  <a:pt x="10800" y="7616"/>
                </a:cubicBezTo>
                <a:close/>
                <a:moveTo>
                  <a:pt x="10800" y="8733"/>
                </a:moveTo>
                <a:cubicBezTo>
                  <a:pt x="9658" y="8733"/>
                  <a:pt x="8733" y="9658"/>
                  <a:pt x="8733" y="10800"/>
                </a:cubicBezTo>
                <a:cubicBezTo>
                  <a:pt x="8733" y="11942"/>
                  <a:pt x="9658" y="12867"/>
                  <a:pt x="10800" y="12867"/>
                </a:cubicBezTo>
                <a:cubicBezTo>
                  <a:pt x="11942" y="12867"/>
                  <a:pt x="12867" y="11942"/>
                  <a:pt x="12867" y="10800"/>
                </a:cubicBezTo>
                <a:cubicBezTo>
                  <a:pt x="12867" y="9658"/>
                  <a:pt x="11942" y="8733"/>
                  <a:pt x="10800" y="873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7" name="Platshållare för text 5">
            <a:extLst>
              <a:ext uri="{FF2B5EF4-FFF2-40B4-BE49-F238E27FC236}">
                <a16:creationId xmlns:a16="http://schemas.microsoft.com/office/drawing/2014/main" id="{3DD3CEF0-8C15-C9DA-4A57-4C7BDC8213F9}"/>
              </a:ext>
            </a:extLst>
          </p:cNvPr>
          <p:cNvSpPr txBox="1">
            <a:spLocks/>
          </p:cNvSpPr>
          <p:nvPr/>
        </p:nvSpPr>
        <p:spPr>
          <a:xfrm>
            <a:off x="593292" y="3641655"/>
            <a:ext cx="2304731" cy="336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Helvetica Now Text" panose="020B050403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ow Text" panose="020B050403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ow Text" panose="020B050403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 Now Text" panose="020B050403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 Now Text" panose="020B050403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rgbClr val="0E2741"/>
                </a:solidFill>
              </a:rPr>
              <a:t>Persona X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EB965A77-91AC-14B9-96C1-A2A678A99105}"/>
              </a:ext>
            </a:extLst>
          </p:cNvPr>
          <p:cNvSpPr txBox="1"/>
          <p:nvPr/>
        </p:nvSpPr>
        <p:spPr>
          <a:xfrm>
            <a:off x="9377019" y="2113275"/>
            <a:ext cx="2279378" cy="12157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 algn="r">
              <a:defRPr sz="1800">
                <a:solidFill>
                  <a:srgbClr val="8C9097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Hur får X reda på nyheter och information om sitt jobb? </a:t>
            </a:r>
            <a:b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</a:br>
            <a: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Kompetensutveckling?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0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Finns det ord som X triggas mer av? 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05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 Now Text" panose="020B0504030202020204" pitchFamily="34" charset="77"/>
              <a:ea typeface="Open Sans Light" panose="020B0306030504020204" pitchFamily="34" charset="0"/>
              <a:cs typeface="Open Sans Light" panose="020B0306030504020204" pitchFamily="34" charset="0"/>
              <a:sym typeface="Calibri"/>
            </a:endParaRP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6543854F-93F7-8CCD-DE6C-BBCC1E535C72}"/>
              </a:ext>
            </a:extLst>
          </p:cNvPr>
          <p:cNvSpPr txBox="1"/>
          <p:nvPr/>
        </p:nvSpPr>
        <p:spPr>
          <a:xfrm>
            <a:off x="9349923" y="1759452"/>
            <a:ext cx="2520175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 algn="r">
              <a:defRPr sz="2800"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0A0B2C"/>
                </a:solidFill>
                <a:effectLst/>
                <a:uLnTx/>
                <a:uFillTx/>
                <a:latin typeface="Helvetica Now Text" panose="020B0504030202020204" pitchFamily="34" charset="77"/>
                <a:ea typeface="Open Sans Light" panose="020B0306030504020204" pitchFamily="34" charset="0"/>
                <a:cs typeface="Open Sans Light" panose="020B0306030504020204" pitchFamily="34" charset="0"/>
                <a:sym typeface="Calibri"/>
              </a:rPr>
              <a:t>Omvärldsbevakning</a:t>
            </a:r>
          </a:p>
        </p:txBody>
      </p:sp>
      <p:pic>
        <p:nvPicPr>
          <p:cNvPr id="29" name="Bildobjekt 28" descr="En bild som visar Grafik, cirkel, symbol, Teckensnitt&#10;&#10;Automatiskt genererad beskrivning">
            <a:extLst>
              <a:ext uri="{FF2B5EF4-FFF2-40B4-BE49-F238E27FC236}">
                <a16:creationId xmlns:a16="http://schemas.microsoft.com/office/drawing/2014/main" id="{E41DE7F2-D3E6-7E19-0A0F-0E06B5DEB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5096" y="5472423"/>
            <a:ext cx="293587" cy="29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72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E60ACCF6-C279-F54B-7794-56F9DD3CCC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12" y="547066"/>
            <a:ext cx="5551488" cy="1294986"/>
          </a:xfrm>
        </p:spPr>
        <p:txBody>
          <a:bodyPr anchor="ctr">
            <a:normAutofit/>
          </a:bodyPr>
          <a:lstStyle/>
          <a:p>
            <a:pPr defTabSz="914377">
              <a:defRPr/>
            </a:pPr>
            <a:r>
              <a:rPr lang="sv-SE" sz="3600" dirty="0">
                <a:solidFill>
                  <a:srgbClr val="FEFFFE"/>
                </a:solidFill>
              </a:rPr>
              <a:t>En mall från </a:t>
            </a:r>
          </a:p>
          <a:p>
            <a:pPr defTabSz="914377">
              <a:defRPr/>
            </a:pPr>
            <a:r>
              <a:rPr lang="sv-SE" sz="3600" dirty="0">
                <a:solidFill>
                  <a:srgbClr val="FEFFFE"/>
                </a:solidFill>
              </a:rPr>
              <a:t>Smarkify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5EB3A7F-5327-12A6-C8C1-860DA1A38694}"/>
              </a:ext>
            </a:extLst>
          </p:cNvPr>
          <p:cNvSpPr txBox="1">
            <a:spLocks/>
          </p:cNvSpPr>
          <p:nvPr/>
        </p:nvSpPr>
        <p:spPr>
          <a:xfrm>
            <a:off x="544099" y="2057763"/>
            <a:ext cx="4491727" cy="166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E5ECF0"/>
                </a:solidFill>
                <a:latin typeface="Helvetica Now Text" panose="020B050403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ow Text" panose="020B050403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ow Text" panose="020B050403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 Now Text" panose="020B050403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 Now Text" panose="020B050403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solidFill>
                  <a:srgbClr val="00EB9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www.smarkify.se</a:t>
            </a:r>
            <a:endParaRPr lang="sv-SE" dirty="0">
              <a:solidFill>
                <a:srgbClr val="00EB9B"/>
              </a:solidFill>
            </a:endParaRPr>
          </a:p>
          <a:p>
            <a:r>
              <a:rPr lang="sv-SE" dirty="0" err="1"/>
              <a:t>hej@smarkitagency.se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3190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markify 1">
      <a:dk1>
        <a:srgbClr val="000000"/>
      </a:dk1>
      <a:lt1>
        <a:srgbClr val="FFFFFF"/>
      </a:lt1>
      <a:dk2>
        <a:srgbClr val="04223A"/>
      </a:dk2>
      <a:lt2>
        <a:srgbClr val="E6EBEF"/>
      </a:lt2>
      <a:accent1>
        <a:srgbClr val="922EEA"/>
      </a:accent1>
      <a:accent2>
        <a:srgbClr val="00EB9B"/>
      </a:accent2>
      <a:accent3>
        <a:srgbClr val="13CDDD"/>
      </a:accent3>
      <a:accent4>
        <a:srgbClr val="922DE9"/>
      </a:accent4>
      <a:accent5>
        <a:srgbClr val="00EB9B"/>
      </a:accent5>
      <a:accent6>
        <a:srgbClr val="14CDDD"/>
      </a:accent6>
      <a:hlink>
        <a:srgbClr val="922DE9"/>
      </a:hlink>
      <a:folHlink>
        <a:srgbClr val="0DCDD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042ad6-b853-44e3-bf7c-da17c561f806">
      <Terms xmlns="http://schemas.microsoft.com/office/infopath/2007/PartnerControls"/>
    </lcf76f155ced4ddcb4097134ff3c332f>
    <TaxCatchAll xmlns="bda588ef-bc81-431a-abf1-e160d3d8b4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462E866F4007C44ADC0B263169C6F15" ma:contentTypeVersion="18" ma:contentTypeDescription="Skapa ett nytt dokument." ma:contentTypeScope="" ma:versionID="e6fe4009f16c0c22290fd3d43f1708df">
  <xsd:schema xmlns:xsd="http://www.w3.org/2001/XMLSchema" xmlns:xs="http://www.w3.org/2001/XMLSchema" xmlns:p="http://schemas.microsoft.com/office/2006/metadata/properties" xmlns:ns2="98042ad6-b853-44e3-bf7c-da17c561f806" xmlns:ns3="bda588ef-bc81-431a-abf1-e160d3d8b422" xmlns:ns4="d2857f8d-efd4-4361-ab2d-fd485b9026d9" targetNamespace="http://schemas.microsoft.com/office/2006/metadata/properties" ma:root="true" ma:fieldsID="a2aface8cd0c585c5e25fc956d5dc478" ns2:_="" ns3:_="" ns4:_="">
    <xsd:import namespace="98042ad6-b853-44e3-bf7c-da17c561f806"/>
    <xsd:import namespace="bda588ef-bc81-431a-abf1-e160d3d8b422"/>
    <xsd:import namespace="d2857f8d-efd4-4361-ab2d-fd485b9026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4:SharedWithUsers" minOccurs="0"/>
                <xsd:element ref="ns4:SharedWithDetail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42ad6-b853-44e3-bf7c-da17c561f8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eringar" ma:readOnly="false" ma:fieldId="{5cf76f15-5ced-4ddc-b409-7134ff3c332f}" ma:taxonomyMulti="true" ma:sspId="ebd50531-4036-437a-ba89-30ce00a9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588ef-bc81-431a-abf1-e160d3d8b42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fea228b-5d88-4126-842c-64eca3bc263f}" ma:internalName="TaxCatchAll" ma:showField="CatchAllData" ma:web="bda588ef-bc81-431a-abf1-e160d3d8b4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57f8d-efd4-4361-ab2d-fd485b9026d9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D9D6D7-A784-419E-A49A-82E6DFA26A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06E0B0-66A3-4DFA-AD89-4DFCC546DBE7}">
  <ds:schemaRefs>
    <ds:schemaRef ds:uri="98042ad6-b853-44e3-bf7c-da17c561f806"/>
    <ds:schemaRef ds:uri="bda588ef-bc81-431a-abf1-e160d3d8b42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4FCC074-98D9-4881-B7A2-527DB4CA0261}">
  <ds:schemaRefs>
    <ds:schemaRef ds:uri="98042ad6-b853-44e3-bf7c-da17c561f806"/>
    <ds:schemaRef ds:uri="bda588ef-bc81-431a-abf1-e160d3d8b422"/>
    <ds:schemaRef ds:uri="d2857f8d-efd4-4361-ab2d-fd485b9026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151</Words>
  <Application>Microsoft Macintosh PowerPoint</Application>
  <PresentationFormat>Bredbild</PresentationFormat>
  <Paragraphs>23</Paragraphs>
  <Slides>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</vt:i4>
      </vt:variant>
    </vt:vector>
  </HeadingPairs>
  <TitlesOfParts>
    <vt:vector size="7" baseType="lpstr">
      <vt:lpstr>Aptos</vt:lpstr>
      <vt:lpstr>Arial</vt:lpstr>
      <vt:lpstr>Helvetica Neue Medium</vt:lpstr>
      <vt:lpstr>Helvetica Now Text</vt:lpstr>
      <vt:lpstr>Office-tema</vt:lpstr>
      <vt:lpstr>Buyer Persona mall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Andrea Ynnerman</dc:creator>
  <cp:lastModifiedBy>Andrea Ynnerman</cp:lastModifiedBy>
  <cp:revision>11</cp:revision>
  <dcterms:created xsi:type="dcterms:W3CDTF">2024-05-22T12:08:22Z</dcterms:created>
  <dcterms:modified xsi:type="dcterms:W3CDTF">2024-08-22T08:40:55Z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0x0101005462E866F4007C44ADC0B263169C6F15</vt:lpwstr>
  </property>
  <property fmtid="{D5CDD505-2E9C-101B-9397-08002B2CF9AE}" pid="3" name="MediaServiceImageTags">
    <vt:lpwstr/>
  </property>
</Properties>
</file>